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86" r:id="rId2"/>
  </p:sldMasterIdLst>
  <p:notesMasterIdLst>
    <p:notesMasterId r:id="rId63"/>
  </p:notesMasterIdLst>
  <p:sldIdLst>
    <p:sldId id="285" r:id="rId3"/>
    <p:sldId id="294" r:id="rId4"/>
    <p:sldId id="295" r:id="rId5"/>
    <p:sldId id="297" r:id="rId6"/>
    <p:sldId id="298" r:id="rId7"/>
    <p:sldId id="299" r:id="rId8"/>
    <p:sldId id="380" r:id="rId9"/>
    <p:sldId id="381" r:id="rId10"/>
    <p:sldId id="382" r:id="rId11"/>
    <p:sldId id="383" r:id="rId12"/>
    <p:sldId id="384" r:id="rId13"/>
    <p:sldId id="385" r:id="rId14"/>
    <p:sldId id="386" r:id="rId15"/>
    <p:sldId id="388" r:id="rId16"/>
    <p:sldId id="396" r:id="rId17"/>
    <p:sldId id="389" r:id="rId18"/>
    <p:sldId id="390" r:id="rId19"/>
    <p:sldId id="273" r:id="rId20"/>
    <p:sldId id="391" r:id="rId21"/>
    <p:sldId id="393" r:id="rId22"/>
    <p:sldId id="394" r:id="rId23"/>
    <p:sldId id="397" r:id="rId24"/>
    <p:sldId id="302" r:id="rId25"/>
    <p:sldId id="316" r:id="rId26"/>
    <p:sldId id="317" r:id="rId27"/>
    <p:sldId id="318" r:id="rId28"/>
    <p:sldId id="319" r:id="rId29"/>
    <p:sldId id="320" r:id="rId30"/>
    <p:sldId id="321" r:id="rId31"/>
    <p:sldId id="322" r:id="rId32"/>
    <p:sldId id="324" r:id="rId33"/>
    <p:sldId id="325" r:id="rId34"/>
    <p:sldId id="312" r:id="rId35"/>
    <p:sldId id="371" r:id="rId36"/>
    <p:sldId id="372" r:id="rId37"/>
    <p:sldId id="414" r:id="rId38"/>
    <p:sldId id="508" r:id="rId39"/>
    <p:sldId id="398" r:id="rId40"/>
    <p:sldId id="350" r:id="rId41"/>
    <p:sldId id="356" r:id="rId42"/>
    <p:sldId id="357" r:id="rId43"/>
    <p:sldId id="358" r:id="rId44"/>
    <p:sldId id="359" r:id="rId45"/>
    <p:sldId id="360" r:id="rId46"/>
    <p:sldId id="361" r:id="rId47"/>
    <p:sldId id="362" r:id="rId48"/>
    <p:sldId id="363" r:id="rId49"/>
    <p:sldId id="430" r:id="rId50"/>
    <p:sldId id="581" r:id="rId51"/>
    <p:sldId id="521" r:id="rId52"/>
    <p:sldId id="375" r:id="rId53"/>
    <p:sldId id="377" r:id="rId54"/>
    <p:sldId id="527" r:id="rId55"/>
    <p:sldId id="378" r:id="rId56"/>
    <p:sldId id="402" r:id="rId57"/>
    <p:sldId id="399" r:id="rId58"/>
    <p:sldId id="373" r:id="rId59"/>
    <p:sldId id="374" r:id="rId60"/>
    <p:sldId id="401" r:id="rId61"/>
    <p:sldId id="281" r:id="rId62"/>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p:cViewPr varScale="1">
        <p:scale>
          <a:sx n="106" d="100"/>
          <a:sy n="106" d="100"/>
        </p:scale>
        <p:origin x="175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dgm:t>
        <a:bodyPr/>
        <a:lstStyle/>
        <a:p>
          <a:r>
            <a:rPr lang="en-US" sz="1200" b="0" dirty="0">
              <a:latin typeface="Arial"/>
              <a:cs typeface="Arial"/>
            </a:rPr>
            <a:t>Agent of change</a:t>
          </a: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GB"/>
        </a:p>
      </dgm:t>
    </dgm:pt>
    <dgm:pt modelId="{86156F94-D18B-5840-90E9-D7561CF57825}" type="pres">
      <dgm:prSet presAssocID="{B56A8071-C2FE-7B44-AF55-32DBD440ACD6}" presName="centerShape" presStyleLbl="node0" presStyleIdx="0" presStyleCnt="1"/>
      <dgm:spPr/>
      <dgm:t>
        <a:bodyPr/>
        <a:lstStyle/>
        <a:p>
          <a:endParaRPr lang="en-GB"/>
        </a:p>
      </dgm:t>
    </dgm:pt>
    <dgm:pt modelId="{B4E02328-E176-8045-ADC8-11772F8AAAE0}" type="pres">
      <dgm:prSet presAssocID="{4FA62878-AF9A-9F49-86DA-51FF47070C4E}" presName="Name9" presStyleLbl="parChTrans1D2" presStyleIdx="0" presStyleCnt="7"/>
      <dgm:spPr/>
      <dgm:t>
        <a:bodyPr/>
        <a:lstStyle/>
        <a:p>
          <a:endParaRPr lang="en-GB"/>
        </a:p>
      </dgm:t>
    </dgm:pt>
    <dgm:pt modelId="{B413C1A6-FEF5-964A-9B92-CA9C9321A9FC}" type="pres">
      <dgm:prSet presAssocID="{4FA62878-AF9A-9F49-86DA-51FF47070C4E}" presName="connTx" presStyleLbl="parChTrans1D2" presStyleIdx="0" presStyleCnt="7"/>
      <dgm:spPr/>
      <dgm:t>
        <a:bodyPr/>
        <a:lstStyle/>
        <a:p>
          <a:endParaRPr lang="en-GB"/>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GB"/>
        </a:p>
      </dgm:t>
    </dgm:pt>
    <dgm:pt modelId="{4F61B857-00C6-7D4B-BBBA-E2EAF62AAF83}" type="pres">
      <dgm:prSet presAssocID="{BD045485-EE40-0447-B6CD-4788C5C91AC8}" presName="Name9" presStyleLbl="parChTrans1D2" presStyleIdx="1" presStyleCnt="7"/>
      <dgm:spPr/>
      <dgm:t>
        <a:bodyPr/>
        <a:lstStyle/>
        <a:p>
          <a:endParaRPr lang="en-GB"/>
        </a:p>
      </dgm:t>
    </dgm:pt>
    <dgm:pt modelId="{B8B5BCE1-DFBC-9545-9053-49097A616A93}" type="pres">
      <dgm:prSet presAssocID="{BD045485-EE40-0447-B6CD-4788C5C91AC8}" presName="connTx" presStyleLbl="parChTrans1D2" presStyleIdx="1" presStyleCnt="7"/>
      <dgm:spPr/>
      <dgm:t>
        <a:bodyPr/>
        <a:lstStyle/>
        <a:p>
          <a:endParaRPr lang="en-GB"/>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GB"/>
        </a:p>
      </dgm:t>
    </dgm:pt>
    <dgm:pt modelId="{FDD864A0-13E2-F147-A817-CD750091DDB5}" type="pres">
      <dgm:prSet presAssocID="{F6682FB6-C18D-A743-B742-E30907837202}" presName="Name9" presStyleLbl="parChTrans1D2" presStyleIdx="2" presStyleCnt="7"/>
      <dgm:spPr/>
      <dgm:t>
        <a:bodyPr/>
        <a:lstStyle/>
        <a:p>
          <a:endParaRPr lang="en-GB"/>
        </a:p>
      </dgm:t>
    </dgm:pt>
    <dgm:pt modelId="{E2E82CCF-0DC2-BB46-A330-0ACC9EDCF2AF}" type="pres">
      <dgm:prSet presAssocID="{F6682FB6-C18D-A743-B742-E30907837202}" presName="connTx" presStyleLbl="parChTrans1D2" presStyleIdx="2" presStyleCnt="7"/>
      <dgm:spPr/>
      <dgm:t>
        <a:bodyPr/>
        <a:lstStyle/>
        <a:p>
          <a:endParaRPr lang="en-GB"/>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GB"/>
        </a:p>
      </dgm:t>
    </dgm:pt>
    <dgm:pt modelId="{927C401A-540A-274E-94AF-63F604F8A376}" type="pres">
      <dgm:prSet presAssocID="{E5D106FC-9553-2A4B-8FA9-6AE8CEEC6457}" presName="Name9" presStyleLbl="parChTrans1D2" presStyleIdx="3" presStyleCnt="7"/>
      <dgm:spPr/>
      <dgm:t>
        <a:bodyPr/>
        <a:lstStyle/>
        <a:p>
          <a:endParaRPr lang="en-GB"/>
        </a:p>
      </dgm:t>
    </dgm:pt>
    <dgm:pt modelId="{D1843247-EAFD-B241-994E-EE2EE530DACE}" type="pres">
      <dgm:prSet presAssocID="{E5D106FC-9553-2A4B-8FA9-6AE8CEEC6457}" presName="connTx" presStyleLbl="parChTrans1D2" presStyleIdx="3" presStyleCnt="7"/>
      <dgm:spPr/>
      <dgm:t>
        <a:bodyPr/>
        <a:lstStyle/>
        <a:p>
          <a:endParaRPr lang="en-GB"/>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GB"/>
        </a:p>
      </dgm:t>
    </dgm:pt>
    <dgm:pt modelId="{E0885123-E983-464D-A59B-4B57048A2B1D}" type="pres">
      <dgm:prSet presAssocID="{FE92AC2F-B10B-4A4D-85C8-4968B53F49BE}" presName="Name9" presStyleLbl="parChTrans1D2" presStyleIdx="4" presStyleCnt="7"/>
      <dgm:spPr/>
      <dgm:t>
        <a:bodyPr/>
        <a:lstStyle/>
        <a:p>
          <a:endParaRPr lang="en-GB"/>
        </a:p>
      </dgm:t>
    </dgm:pt>
    <dgm:pt modelId="{33DC4DF1-6754-1C46-92DE-400AA67C7BBD}" type="pres">
      <dgm:prSet presAssocID="{FE92AC2F-B10B-4A4D-85C8-4968B53F49BE}" presName="connTx" presStyleLbl="parChTrans1D2" presStyleIdx="4" presStyleCnt="7"/>
      <dgm:spPr/>
      <dgm:t>
        <a:bodyPr/>
        <a:lstStyle/>
        <a:p>
          <a:endParaRPr lang="en-GB"/>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GB"/>
        </a:p>
      </dgm:t>
    </dgm:pt>
    <dgm:pt modelId="{3544C395-4783-D549-9495-09BCA7D58214}" type="pres">
      <dgm:prSet presAssocID="{E30309EE-9946-5541-AEBA-CFF20205E4BE}" presName="Name9" presStyleLbl="parChTrans1D2" presStyleIdx="5" presStyleCnt="7"/>
      <dgm:spPr/>
      <dgm:t>
        <a:bodyPr/>
        <a:lstStyle/>
        <a:p>
          <a:endParaRPr lang="en-GB"/>
        </a:p>
      </dgm:t>
    </dgm:pt>
    <dgm:pt modelId="{B6DC45F3-5D19-104C-A312-4B5E8D1C86D3}" type="pres">
      <dgm:prSet presAssocID="{E30309EE-9946-5541-AEBA-CFF20205E4BE}" presName="connTx" presStyleLbl="parChTrans1D2" presStyleIdx="5" presStyleCnt="7"/>
      <dgm:spPr/>
      <dgm:t>
        <a:bodyPr/>
        <a:lstStyle/>
        <a:p>
          <a:endParaRPr lang="en-GB"/>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GB"/>
        </a:p>
      </dgm:t>
    </dgm:pt>
    <dgm:pt modelId="{41AAADF7-111F-CE40-96CE-AE4E2117F3C0}" type="pres">
      <dgm:prSet presAssocID="{8ED4EDB8-BEBC-DB4F-91CD-37A2590F8B47}" presName="Name9" presStyleLbl="parChTrans1D2" presStyleIdx="6" presStyleCnt="7"/>
      <dgm:spPr/>
      <dgm:t>
        <a:bodyPr/>
        <a:lstStyle/>
        <a:p>
          <a:endParaRPr lang="en-GB"/>
        </a:p>
      </dgm:t>
    </dgm:pt>
    <dgm:pt modelId="{2E4A04C1-FC33-1D42-BF2F-6D24740946AB}" type="pres">
      <dgm:prSet presAssocID="{8ED4EDB8-BEBC-DB4F-91CD-37A2590F8B47}" presName="connTx" presStyleLbl="parChTrans1D2" presStyleIdx="6" presStyleCnt="7"/>
      <dgm:spPr/>
      <dgm:t>
        <a:bodyPr/>
        <a:lstStyle/>
        <a:p>
          <a:endParaRPr lang="en-GB"/>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GB"/>
        </a:p>
      </dgm:t>
    </dgm:pt>
  </dgm:ptLst>
  <dgm:cxnLst>
    <dgm:cxn modelId="{DBEC8147-C722-4B21-B858-6390E83E2761}" type="presOf" srcId="{FE92AC2F-B10B-4A4D-85C8-4968B53F49BE}" destId="{E0885123-E983-464D-A59B-4B57048A2B1D}" srcOrd="0" destOrd="0" presId="urn:microsoft.com/office/officeart/2005/8/layout/radial1"/>
    <dgm:cxn modelId="{8A943AD1-4F3B-4C98-BF91-AE06D39FB8C3}" type="presOf" srcId="{8ED4EDB8-BEBC-DB4F-91CD-37A2590F8B47}" destId="{2E4A04C1-FC33-1D42-BF2F-6D24740946AB}" srcOrd="1" destOrd="0" presId="urn:microsoft.com/office/officeart/2005/8/layout/radial1"/>
    <dgm:cxn modelId="{A880483A-E2F3-AD4E-956B-8498EA17730A}" srcId="{B56A8071-C2FE-7B44-AF55-32DBD440ACD6}" destId="{8ED901B2-5DF6-A045-9E99-84F667F4C080}" srcOrd="0" destOrd="0" parTransId="{4FA62878-AF9A-9F49-86DA-51FF47070C4E}" sibTransId="{63F6A2B5-552F-5843-BD65-41AE20914417}"/>
    <dgm:cxn modelId="{F9FF1176-3C14-48E1-81CA-77C8D025E5C9}" type="presOf" srcId="{9168A69A-1B37-0C4A-A8F9-2237DBC0F440}" destId="{814B4F94-E1CB-4E48-827C-24DFE6CCB971}" srcOrd="0" destOrd="0" presId="urn:microsoft.com/office/officeart/2005/8/layout/radial1"/>
    <dgm:cxn modelId="{80D17589-01A6-4E08-88DA-A2008D03F248}" type="presOf" srcId="{FE92AC2F-B10B-4A4D-85C8-4968B53F49BE}" destId="{33DC4DF1-6754-1C46-92DE-400AA67C7BBD}" srcOrd="1" destOrd="0" presId="urn:microsoft.com/office/officeart/2005/8/layout/radial1"/>
    <dgm:cxn modelId="{B21F1461-FFCD-4538-8239-E48E70744D49}" type="presOf" srcId="{E5D106FC-9553-2A4B-8FA9-6AE8CEEC6457}" destId="{D1843247-EAFD-B241-994E-EE2EE530DACE}" srcOrd="1"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711095DE-507F-426E-9713-DFE8F6B9068F}" type="presOf" srcId="{AE9F96FD-798D-3041-B6C7-B15C733232ED}" destId="{3A12E5BE-80EA-4E44-8801-FA87206DC904}" srcOrd="0" destOrd="0" presId="urn:microsoft.com/office/officeart/2005/8/layout/radial1"/>
    <dgm:cxn modelId="{5D4D0050-1E16-489F-AAE0-DA585DDD85AD}" type="presOf" srcId="{8ED901B2-5DF6-A045-9E99-84F667F4C080}" destId="{0E3F7FB0-33B3-C04E-BDA3-D994716CDDDB}" srcOrd="0" destOrd="0" presId="urn:microsoft.com/office/officeart/2005/8/layout/radial1"/>
    <dgm:cxn modelId="{C9F77BA5-D2F0-4D74-9A1F-95060E7CE827}" type="presOf" srcId="{4FA62878-AF9A-9F49-86DA-51FF47070C4E}" destId="{B4E02328-E176-8045-ADC8-11772F8AAAE0}" srcOrd="0" destOrd="0" presId="urn:microsoft.com/office/officeart/2005/8/layout/radial1"/>
    <dgm:cxn modelId="{DC3302AA-0337-412C-895B-F5B1B76E51E0}" type="presOf" srcId="{E5D106FC-9553-2A4B-8FA9-6AE8CEEC6457}" destId="{927C401A-540A-274E-94AF-63F604F8A376}" srcOrd="0"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03168C17-7978-480D-BC80-C1A09AD783E2}" type="presOf" srcId="{BD045485-EE40-0447-B6CD-4788C5C91AC8}" destId="{B8B5BCE1-DFBC-9545-9053-49097A616A93}" srcOrd="1" destOrd="0" presId="urn:microsoft.com/office/officeart/2005/8/layout/radial1"/>
    <dgm:cxn modelId="{244877D5-2B53-B840-9048-F348E2CDF030}" srcId="{B56A8071-C2FE-7B44-AF55-32DBD440ACD6}" destId="{5B93AE62-F5F5-E343-AEAD-80950AB8E7A1}" srcOrd="6" destOrd="0" parTransId="{8ED4EDB8-BEBC-DB4F-91CD-37A2590F8B47}" sibTransId="{0267DA71-BDEA-EB43-84EA-2E5CE44D9AF6}"/>
    <dgm:cxn modelId="{4A2C64BD-E0D9-4052-B705-62D8BE75CEB9}" type="presOf" srcId="{B56A8071-C2FE-7B44-AF55-32DBD440ACD6}" destId="{86156F94-D18B-5840-90E9-D7561CF57825}" srcOrd="0" destOrd="0" presId="urn:microsoft.com/office/officeart/2005/8/layout/radial1"/>
    <dgm:cxn modelId="{B62BC8D0-1FD1-47AC-99BD-4D15F8623B4C}" type="presOf" srcId="{E30309EE-9946-5541-AEBA-CFF20205E4BE}" destId="{3544C395-4783-D549-9495-09BCA7D58214}" srcOrd="0" destOrd="0" presId="urn:microsoft.com/office/officeart/2005/8/layout/radial1"/>
    <dgm:cxn modelId="{490EE691-ACA0-974F-86F1-0632EE2534EC}" srcId="{B56A8071-C2FE-7B44-AF55-32DBD440ACD6}" destId="{AE9F96FD-798D-3041-B6C7-B15C733232ED}" srcOrd="2" destOrd="0" parTransId="{F6682FB6-C18D-A743-B742-E30907837202}" sibTransId="{6793436F-5CA3-0741-9E6E-2D77A6505A96}"/>
    <dgm:cxn modelId="{B6CDD7D8-A90F-CC44-A89F-21789C5390DC}" srcId="{51232070-C0AE-9243-B9BB-B2E582B47927}" destId="{B56A8071-C2FE-7B44-AF55-32DBD440ACD6}" srcOrd="0" destOrd="0" parTransId="{0F9466D8-2370-7A47-B8AA-2823AC650802}" sibTransId="{A3BF80EA-8E93-5B4A-BB27-B77E718ECD02}"/>
    <dgm:cxn modelId="{839A7E39-69DD-4127-BB62-4B97BBECF583}" type="presOf" srcId="{F6682FB6-C18D-A743-B742-E30907837202}" destId="{E2E82CCF-0DC2-BB46-A330-0ACC9EDCF2AF}" srcOrd="1" destOrd="0" presId="urn:microsoft.com/office/officeart/2005/8/layout/radial1"/>
    <dgm:cxn modelId="{0BC759A8-80D4-4905-B9EE-31D0E2CC39EC}" type="presOf" srcId="{4FA62878-AF9A-9F49-86DA-51FF47070C4E}" destId="{B413C1A6-FEF5-964A-9B92-CA9C9321A9FC}" srcOrd="1" destOrd="0" presId="urn:microsoft.com/office/officeart/2005/8/layout/radial1"/>
    <dgm:cxn modelId="{A2700763-23D9-44B3-9C4F-889EE2D01F70}" type="presOf" srcId="{426A2A31-0FB5-2D4D-9EEE-3182923DA833}" destId="{0136FE16-B3A4-4F48-A1BF-26233E5E4969}" srcOrd="0" destOrd="0" presId="urn:microsoft.com/office/officeart/2005/8/layout/radial1"/>
    <dgm:cxn modelId="{DBABF011-5224-4129-B9C0-47F97C7C9B77}" type="presOf" srcId="{51232070-C0AE-9243-B9BB-B2E582B47927}" destId="{F771CF57-5F62-BF40-91AC-3F50E6B8DA20}" srcOrd="0" destOrd="0" presId="urn:microsoft.com/office/officeart/2005/8/layout/radial1"/>
    <dgm:cxn modelId="{5EAAA22F-B03F-4438-A18E-10D565A4FCC6}" type="presOf" srcId="{8ED4EDB8-BEBC-DB4F-91CD-37A2590F8B47}" destId="{41AAADF7-111F-CE40-96CE-AE4E2117F3C0}" srcOrd="0" destOrd="0" presId="urn:microsoft.com/office/officeart/2005/8/layout/radial1"/>
    <dgm:cxn modelId="{D8D9C4F6-1799-41A3-95E5-25E4768BCED6}" type="presOf" srcId="{058DA32D-993B-F442-86D6-08886F0FA8BE}" destId="{B3BDCE89-2C15-E349-ACF5-0A6B4147EB64}" srcOrd="0" destOrd="0" presId="urn:microsoft.com/office/officeart/2005/8/layout/radial1"/>
    <dgm:cxn modelId="{7A0E7035-CEFC-4743-B7AB-EFAC1726F1E6}" srcId="{B56A8071-C2FE-7B44-AF55-32DBD440ACD6}" destId="{58D679A3-49ED-0449-A90F-5ED04FC864FE}" srcOrd="1" destOrd="0" parTransId="{BD045485-EE40-0447-B6CD-4788C5C91AC8}" sibTransId="{2F8CD1F5-E10F-B34D-9AD7-2943EF58E7FB}"/>
    <dgm:cxn modelId="{5BD21CBE-A758-1948-973B-1DEFBC641EB2}" srcId="{B56A8071-C2FE-7B44-AF55-32DBD440ACD6}" destId="{9168A69A-1B37-0C4A-A8F9-2237DBC0F440}" srcOrd="5" destOrd="0" parTransId="{E30309EE-9946-5541-AEBA-CFF20205E4BE}" sibTransId="{216B67DC-320F-3B41-905F-B353707090E2}"/>
    <dgm:cxn modelId="{DF8312A2-C5D5-470B-8443-5C1F77D79095}" type="presOf" srcId="{F6682FB6-C18D-A743-B742-E30907837202}" destId="{FDD864A0-13E2-F147-A817-CD750091DDB5}" srcOrd="0" destOrd="0" presId="urn:microsoft.com/office/officeart/2005/8/layout/radial1"/>
    <dgm:cxn modelId="{D37B1ABA-7B17-4034-8E38-65EEA044E602}" type="presOf" srcId="{BD045485-EE40-0447-B6CD-4788C5C91AC8}" destId="{4F61B857-00C6-7D4B-BBBA-E2EAF62AAF83}" srcOrd="0" destOrd="0" presId="urn:microsoft.com/office/officeart/2005/8/layout/radial1"/>
    <dgm:cxn modelId="{BF988ACE-833E-4A87-ABD7-641FDF05D802}" type="presOf" srcId="{E30309EE-9946-5541-AEBA-CFF20205E4BE}" destId="{B6DC45F3-5D19-104C-A312-4B5E8D1C86D3}" srcOrd="1" destOrd="0" presId="urn:microsoft.com/office/officeart/2005/8/layout/radial1"/>
    <dgm:cxn modelId="{CC972EDB-AAF5-49E7-995D-C58CB8AB8AE7}" type="presOf" srcId="{58D679A3-49ED-0449-A90F-5ED04FC864FE}" destId="{DD9F8129-43B9-2743-9014-0DC9CCCA2B5B}" srcOrd="0" destOrd="0" presId="urn:microsoft.com/office/officeart/2005/8/layout/radial1"/>
    <dgm:cxn modelId="{14FF4593-9E05-4A61-9E12-6BB86899A3DE}" type="presOf" srcId="{5B93AE62-F5F5-E343-AEAD-80950AB8E7A1}" destId="{3EA24E3C-93B4-3B47-942E-F4EE76564202}" srcOrd="0" destOrd="0" presId="urn:microsoft.com/office/officeart/2005/8/layout/radial1"/>
    <dgm:cxn modelId="{8F27C167-6E53-4B62-935E-EE93F23738FC}" type="presParOf" srcId="{F771CF57-5F62-BF40-91AC-3F50E6B8DA20}" destId="{86156F94-D18B-5840-90E9-D7561CF57825}" srcOrd="0" destOrd="0" presId="urn:microsoft.com/office/officeart/2005/8/layout/radial1"/>
    <dgm:cxn modelId="{9E01E058-CC01-4D4A-A691-A2281B26173D}" type="presParOf" srcId="{F771CF57-5F62-BF40-91AC-3F50E6B8DA20}" destId="{B4E02328-E176-8045-ADC8-11772F8AAAE0}" srcOrd="1" destOrd="0" presId="urn:microsoft.com/office/officeart/2005/8/layout/radial1"/>
    <dgm:cxn modelId="{BA074B1A-D693-4289-A31B-3CA527A421C4}" type="presParOf" srcId="{B4E02328-E176-8045-ADC8-11772F8AAAE0}" destId="{B413C1A6-FEF5-964A-9B92-CA9C9321A9FC}" srcOrd="0" destOrd="0" presId="urn:microsoft.com/office/officeart/2005/8/layout/radial1"/>
    <dgm:cxn modelId="{2806F70E-6CF5-4663-85EF-0BE559BF7B30}" type="presParOf" srcId="{F771CF57-5F62-BF40-91AC-3F50E6B8DA20}" destId="{0E3F7FB0-33B3-C04E-BDA3-D994716CDDDB}" srcOrd="2" destOrd="0" presId="urn:microsoft.com/office/officeart/2005/8/layout/radial1"/>
    <dgm:cxn modelId="{BCF496F4-7B32-4F71-ACAC-69E48E8B7F8D}" type="presParOf" srcId="{F771CF57-5F62-BF40-91AC-3F50E6B8DA20}" destId="{4F61B857-00C6-7D4B-BBBA-E2EAF62AAF83}" srcOrd="3" destOrd="0" presId="urn:microsoft.com/office/officeart/2005/8/layout/radial1"/>
    <dgm:cxn modelId="{826E6564-F7E6-4E22-8EC2-65D97836053D}" type="presParOf" srcId="{4F61B857-00C6-7D4B-BBBA-E2EAF62AAF83}" destId="{B8B5BCE1-DFBC-9545-9053-49097A616A93}" srcOrd="0" destOrd="0" presId="urn:microsoft.com/office/officeart/2005/8/layout/radial1"/>
    <dgm:cxn modelId="{3F393C9D-24EF-44C1-A4FB-F96B939774A2}" type="presParOf" srcId="{F771CF57-5F62-BF40-91AC-3F50E6B8DA20}" destId="{DD9F8129-43B9-2743-9014-0DC9CCCA2B5B}" srcOrd="4" destOrd="0" presId="urn:microsoft.com/office/officeart/2005/8/layout/radial1"/>
    <dgm:cxn modelId="{FF793E9E-4791-44DF-AD54-7F5C7A738C02}" type="presParOf" srcId="{F771CF57-5F62-BF40-91AC-3F50E6B8DA20}" destId="{FDD864A0-13E2-F147-A817-CD750091DDB5}" srcOrd="5" destOrd="0" presId="urn:microsoft.com/office/officeart/2005/8/layout/radial1"/>
    <dgm:cxn modelId="{C093D893-B0B9-454C-89A8-A85F9971ED2E}" type="presParOf" srcId="{FDD864A0-13E2-F147-A817-CD750091DDB5}" destId="{E2E82CCF-0DC2-BB46-A330-0ACC9EDCF2AF}" srcOrd="0" destOrd="0" presId="urn:microsoft.com/office/officeart/2005/8/layout/radial1"/>
    <dgm:cxn modelId="{4DCA5BE1-D2AA-4477-834A-8021621030B2}" type="presParOf" srcId="{F771CF57-5F62-BF40-91AC-3F50E6B8DA20}" destId="{3A12E5BE-80EA-4E44-8801-FA87206DC904}" srcOrd="6" destOrd="0" presId="urn:microsoft.com/office/officeart/2005/8/layout/radial1"/>
    <dgm:cxn modelId="{6F6733C3-A70A-463C-BED6-BF908356451E}" type="presParOf" srcId="{F771CF57-5F62-BF40-91AC-3F50E6B8DA20}" destId="{927C401A-540A-274E-94AF-63F604F8A376}" srcOrd="7" destOrd="0" presId="urn:microsoft.com/office/officeart/2005/8/layout/radial1"/>
    <dgm:cxn modelId="{24F7A2EB-8E47-40C3-97E5-847908270753}" type="presParOf" srcId="{927C401A-540A-274E-94AF-63F604F8A376}" destId="{D1843247-EAFD-B241-994E-EE2EE530DACE}" srcOrd="0" destOrd="0" presId="urn:microsoft.com/office/officeart/2005/8/layout/radial1"/>
    <dgm:cxn modelId="{D1C28939-B620-40A4-B86A-5F706A4D1D90}" type="presParOf" srcId="{F771CF57-5F62-BF40-91AC-3F50E6B8DA20}" destId="{0136FE16-B3A4-4F48-A1BF-26233E5E4969}" srcOrd="8" destOrd="0" presId="urn:microsoft.com/office/officeart/2005/8/layout/radial1"/>
    <dgm:cxn modelId="{76A02CF3-410F-4CC7-8C95-579CF8E9B8D4}" type="presParOf" srcId="{F771CF57-5F62-BF40-91AC-3F50E6B8DA20}" destId="{E0885123-E983-464D-A59B-4B57048A2B1D}" srcOrd="9" destOrd="0" presId="urn:microsoft.com/office/officeart/2005/8/layout/radial1"/>
    <dgm:cxn modelId="{2CEA6206-426B-4A1B-811B-3B253A843622}" type="presParOf" srcId="{E0885123-E983-464D-A59B-4B57048A2B1D}" destId="{33DC4DF1-6754-1C46-92DE-400AA67C7BBD}" srcOrd="0" destOrd="0" presId="urn:microsoft.com/office/officeart/2005/8/layout/radial1"/>
    <dgm:cxn modelId="{E495324E-2D3E-47DF-ACD6-8F3270CDCB7C}" type="presParOf" srcId="{F771CF57-5F62-BF40-91AC-3F50E6B8DA20}" destId="{B3BDCE89-2C15-E349-ACF5-0A6B4147EB64}" srcOrd="10" destOrd="0" presId="urn:microsoft.com/office/officeart/2005/8/layout/radial1"/>
    <dgm:cxn modelId="{5C3AE4AF-CB1B-428A-A4D6-759808A7CA1F}" type="presParOf" srcId="{F771CF57-5F62-BF40-91AC-3F50E6B8DA20}" destId="{3544C395-4783-D549-9495-09BCA7D58214}" srcOrd="11" destOrd="0" presId="urn:microsoft.com/office/officeart/2005/8/layout/radial1"/>
    <dgm:cxn modelId="{DDABCB9F-753D-441F-AB07-C2789885E595}" type="presParOf" srcId="{3544C395-4783-D549-9495-09BCA7D58214}" destId="{B6DC45F3-5D19-104C-A312-4B5E8D1C86D3}" srcOrd="0" destOrd="0" presId="urn:microsoft.com/office/officeart/2005/8/layout/radial1"/>
    <dgm:cxn modelId="{179EAA9C-0C82-4F79-912D-09FFF31039E7}" type="presParOf" srcId="{F771CF57-5F62-BF40-91AC-3F50E6B8DA20}" destId="{814B4F94-E1CB-4E48-827C-24DFE6CCB971}" srcOrd="12" destOrd="0" presId="urn:microsoft.com/office/officeart/2005/8/layout/radial1"/>
    <dgm:cxn modelId="{DFFC1EFC-5E72-41C7-9787-57E9FD5D1167}" type="presParOf" srcId="{F771CF57-5F62-BF40-91AC-3F50E6B8DA20}" destId="{41AAADF7-111F-CE40-96CE-AE4E2117F3C0}" srcOrd="13" destOrd="0" presId="urn:microsoft.com/office/officeart/2005/8/layout/radial1"/>
    <dgm:cxn modelId="{15C4221F-853C-48FA-A4E8-3447A757AC23}" type="presParOf" srcId="{41AAADF7-111F-CE40-96CE-AE4E2117F3C0}" destId="{2E4A04C1-FC33-1D42-BF2F-6D24740946AB}" srcOrd="0" destOrd="0" presId="urn:microsoft.com/office/officeart/2005/8/layout/radial1"/>
    <dgm:cxn modelId="{B673313C-2F19-4BBD-BA62-41624A843252}"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dgm:t>
        <a:bodyPr/>
        <a:lstStyle/>
        <a:p>
          <a:r>
            <a:rPr lang="en-US" sz="1200" b="0" dirty="0">
              <a:latin typeface="Arial"/>
              <a:cs typeface="Arial"/>
            </a:rPr>
            <a:t>Agent of change</a:t>
          </a: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GB"/>
        </a:p>
      </dgm:t>
    </dgm:pt>
    <dgm:pt modelId="{86156F94-D18B-5840-90E9-D7561CF57825}" type="pres">
      <dgm:prSet presAssocID="{B56A8071-C2FE-7B44-AF55-32DBD440ACD6}" presName="centerShape" presStyleLbl="node0" presStyleIdx="0" presStyleCnt="1"/>
      <dgm:spPr/>
      <dgm:t>
        <a:bodyPr/>
        <a:lstStyle/>
        <a:p>
          <a:endParaRPr lang="en-GB"/>
        </a:p>
      </dgm:t>
    </dgm:pt>
    <dgm:pt modelId="{B4E02328-E176-8045-ADC8-11772F8AAAE0}" type="pres">
      <dgm:prSet presAssocID="{4FA62878-AF9A-9F49-86DA-51FF47070C4E}" presName="Name9" presStyleLbl="parChTrans1D2" presStyleIdx="0" presStyleCnt="7"/>
      <dgm:spPr/>
      <dgm:t>
        <a:bodyPr/>
        <a:lstStyle/>
        <a:p>
          <a:endParaRPr lang="en-GB"/>
        </a:p>
      </dgm:t>
    </dgm:pt>
    <dgm:pt modelId="{B413C1A6-FEF5-964A-9B92-CA9C9321A9FC}" type="pres">
      <dgm:prSet presAssocID="{4FA62878-AF9A-9F49-86DA-51FF47070C4E}" presName="connTx" presStyleLbl="parChTrans1D2" presStyleIdx="0" presStyleCnt="7"/>
      <dgm:spPr/>
      <dgm:t>
        <a:bodyPr/>
        <a:lstStyle/>
        <a:p>
          <a:endParaRPr lang="en-GB"/>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GB"/>
        </a:p>
      </dgm:t>
    </dgm:pt>
    <dgm:pt modelId="{4F61B857-00C6-7D4B-BBBA-E2EAF62AAF83}" type="pres">
      <dgm:prSet presAssocID="{BD045485-EE40-0447-B6CD-4788C5C91AC8}" presName="Name9" presStyleLbl="parChTrans1D2" presStyleIdx="1" presStyleCnt="7"/>
      <dgm:spPr/>
      <dgm:t>
        <a:bodyPr/>
        <a:lstStyle/>
        <a:p>
          <a:endParaRPr lang="en-GB"/>
        </a:p>
      </dgm:t>
    </dgm:pt>
    <dgm:pt modelId="{B8B5BCE1-DFBC-9545-9053-49097A616A93}" type="pres">
      <dgm:prSet presAssocID="{BD045485-EE40-0447-B6CD-4788C5C91AC8}" presName="connTx" presStyleLbl="parChTrans1D2" presStyleIdx="1" presStyleCnt="7"/>
      <dgm:spPr/>
      <dgm:t>
        <a:bodyPr/>
        <a:lstStyle/>
        <a:p>
          <a:endParaRPr lang="en-GB"/>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GB"/>
        </a:p>
      </dgm:t>
    </dgm:pt>
    <dgm:pt modelId="{FDD864A0-13E2-F147-A817-CD750091DDB5}" type="pres">
      <dgm:prSet presAssocID="{F6682FB6-C18D-A743-B742-E30907837202}" presName="Name9" presStyleLbl="parChTrans1D2" presStyleIdx="2" presStyleCnt="7"/>
      <dgm:spPr/>
      <dgm:t>
        <a:bodyPr/>
        <a:lstStyle/>
        <a:p>
          <a:endParaRPr lang="en-GB"/>
        </a:p>
      </dgm:t>
    </dgm:pt>
    <dgm:pt modelId="{E2E82CCF-0DC2-BB46-A330-0ACC9EDCF2AF}" type="pres">
      <dgm:prSet presAssocID="{F6682FB6-C18D-A743-B742-E30907837202}" presName="connTx" presStyleLbl="parChTrans1D2" presStyleIdx="2" presStyleCnt="7"/>
      <dgm:spPr/>
      <dgm:t>
        <a:bodyPr/>
        <a:lstStyle/>
        <a:p>
          <a:endParaRPr lang="en-GB"/>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GB"/>
        </a:p>
      </dgm:t>
    </dgm:pt>
    <dgm:pt modelId="{927C401A-540A-274E-94AF-63F604F8A376}" type="pres">
      <dgm:prSet presAssocID="{E5D106FC-9553-2A4B-8FA9-6AE8CEEC6457}" presName="Name9" presStyleLbl="parChTrans1D2" presStyleIdx="3" presStyleCnt="7"/>
      <dgm:spPr/>
      <dgm:t>
        <a:bodyPr/>
        <a:lstStyle/>
        <a:p>
          <a:endParaRPr lang="en-GB"/>
        </a:p>
      </dgm:t>
    </dgm:pt>
    <dgm:pt modelId="{D1843247-EAFD-B241-994E-EE2EE530DACE}" type="pres">
      <dgm:prSet presAssocID="{E5D106FC-9553-2A4B-8FA9-6AE8CEEC6457}" presName="connTx" presStyleLbl="parChTrans1D2" presStyleIdx="3" presStyleCnt="7"/>
      <dgm:spPr/>
      <dgm:t>
        <a:bodyPr/>
        <a:lstStyle/>
        <a:p>
          <a:endParaRPr lang="en-GB"/>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GB"/>
        </a:p>
      </dgm:t>
    </dgm:pt>
    <dgm:pt modelId="{E0885123-E983-464D-A59B-4B57048A2B1D}" type="pres">
      <dgm:prSet presAssocID="{FE92AC2F-B10B-4A4D-85C8-4968B53F49BE}" presName="Name9" presStyleLbl="parChTrans1D2" presStyleIdx="4" presStyleCnt="7"/>
      <dgm:spPr/>
      <dgm:t>
        <a:bodyPr/>
        <a:lstStyle/>
        <a:p>
          <a:endParaRPr lang="en-GB"/>
        </a:p>
      </dgm:t>
    </dgm:pt>
    <dgm:pt modelId="{33DC4DF1-6754-1C46-92DE-400AA67C7BBD}" type="pres">
      <dgm:prSet presAssocID="{FE92AC2F-B10B-4A4D-85C8-4968B53F49BE}" presName="connTx" presStyleLbl="parChTrans1D2" presStyleIdx="4" presStyleCnt="7"/>
      <dgm:spPr/>
      <dgm:t>
        <a:bodyPr/>
        <a:lstStyle/>
        <a:p>
          <a:endParaRPr lang="en-GB"/>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GB"/>
        </a:p>
      </dgm:t>
    </dgm:pt>
    <dgm:pt modelId="{3544C395-4783-D549-9495-09BCA7D58214}" type="pres">
      <dgm:prSet presAssocID="{E30309EE-9946-5541-AEBA-CFF20205E4BE}" presName="Name9" presStyleLbl="parChTrans1D2" presStyleIdx="5" presStyleCnt="7"/>
      <dgm:spPr/>
      <dgm:t>
        <a:bodyPr/>
        <a:lstStyle/>
        <a:p>
          <a:endParaRPr lang="en-GB"/>
        </a:p>
      </dgm:t>
    </dgm:pt>
    <dgm:pt modelId="{B6DC45F3-5D19-104C-A312-4B5E8D1C86D3}" type="pres">
      <dgm:prSet presAssocID="{E30309EE-9946-5541-AEBA-CFF20205E4BE}" presName="connTx" presStyleLbl="parChTrans1D2" presStyleIdx="5" presStyleCnt="7"/>
      <dgm:spPr/>
      <dgm:t>
        <a:bodyPr/>
        <a:lstStyle/>
        <a:p>
          <a:endParaRPr lang="en-GB"/>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GB"/>
        </a:p>
      </dgm:t>
    </dgm:pt>
    <dgm:pt modelId="{41AAADF7-111F-CE40-96CE-AE4E2117F3C0}" type="pres">
      <dgm:prSet presAssocID="{8ED4EDB8-BEBC-DB4F-91CD-37A2590F8B47}" presName="Name9" presStyleLbl="parChTrans1D2" presStyleIdx="6" presStyleCnt="7"/>
      <dgm:spPr/>
      <dgm:t>
        <a:bodyPr/>
        <a:lstStyle/>
        <a:p>
          <a:endParaRPr lang="en-GB"/>
        </a:p>
      </dgm:t>
    </dgm:pt>
    <dgm:pt modelId="{2E4A04C1-FC33-1D42-BF2F-6D24740946AB}" type="pres">
      <dgm:prSet presAssocID="{8ED4EDB8-BEBC-DB4F-91CD-37A2590F8B47}" presName="connTx" presStyleLbl="parChTrans1D2" presStyleIdx="6" presStyleCnt="7"/>
      <dgm:spPr/>
      <dgm:t>
        <a:bodyPr/>
        <a:lstStyle/>
        <a:p>
          <a:endParaRPr lang="en-GB"/>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GB"/>
        </a:p>
      </dgm:t>
    </dgm:pt>
  </dgm:ptLst>
  <dgm:cxnLst>
    <dgm:cxn modelId="{FF156DF2-4F72-412F-A17F-B394E621D574}" type="presOf" srcId="{F6682FB6-C18D-A743-B742-E30907837202}" destId="{E2E82CCF-0DC2-BB46-A330-0ACC9EDCF2AF}" srcOrd="1" destOrd="0" presId="urn:microsoft.com/office/officeart/2005/8/layout/radial1"/>
    <dgm:cxn modelId="{C049CD10-5A6F-4FDB-B173-F613B2C1DFD0}" type="presOf" srcId="{8ED4EDB8-BEBC-DB4F-91CD-37A2590F8B47}" destId="{2E4A04C1-FC33-1D42-BF2F-6D24740946AB}" srcOrd="1" destOrd="0" presId="urn:microsoft.com/office/officeart/2005/8/layout/radial1"/>
    <dgm:cxn modelId="{1B01AFB1-8EC7-42AB-B132-7FB81B0377C1}" type="presOf" srcId="{E5D106FC-9553-2A4B-8FA9-6AE8CEEC6457}" destId="{D1843247-EAFD-B241-994E-EE2EE530DACE}" srcOrd="1" destOrd="0" presId="urn:microsoft.com/office/officeart/2005/8/layout/radial1"/>
    <dgm:cxn modelId="{9CB80CA4-5941-4411-A669-9EF9A2A64B71}" type="presOf" srcId="{8ED901B2-5DF6-A045-9E99-84F667F4C080}" destId="{0E3F7FB0-33B3-C04E-BDA3-D994716CDDDB}" srcOrd="0" destOrd="0" presId="urn:microsoft.com/office/officeart/2005/8/layout/radial1"/>
    <dgm:cxn modelId="{36FDD4D0-EEA5-45E4-8CA8-FC9F93B411BC}" type="presOf" srcId="{F6682FB6-C18D-A743-B742-E30907837202}" destId="{FDD864A0-13E2-F147-A817-CD750091DDB5}" srcOrd="0"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651BAA41-57DF-440E-9D42-E18D6FFFAF36}" type="presOf" srcId="{E5D106FC-9553-2A4B-8FA9-6AE8CEEC6457}" destId="{927C401A-540A-274E-94AF-63F604F8A376}" srcOrd="0" destOrd="0" presId="urn:microsoft.com/office/officeart/2005/8/layout/radial1"/>
    <dgm:cxn modelId="{490EE691-ACA0-974F-86F1-0632EE2534EC}" srcId="{B56A8071-C2FE-7B44-AF55-32DBD440ACD6}" destId="{AE9F96FD-798D-3041-B6C7-B15C733232ED}" srcOrd="2" destOrd="0" parTransId="{F6682FB6-C18D-A743-B742-E30907837202}" sibTransId="{6793436F-5CA3-0741-9E6E-2D77A6505A96}"/>
    <dgm:cxn modelId="{A880483A-E2F3-AD4E-956B-8498EA17730A}" srcId="{B56A8071-C2FE-7B44-AF55-32DBD440ACD6}" destId="{8ED901B2-5DF6-A045-9E99-84F667F4C080}" srcOrd="0" destOrd="0" parTransId="{4FA62878-AF9A-9F49-86DA-51FF47070C4E}" sibTransId="{63F6A2B5-552F-5843-BD65-41AE20914417}"/>
    <dgm:cxn modelId="{95A8AC2B-2B86-404E-822D-AE8382FB6575}" type="presOf" srcId="{4FA62878-AF9A-9F49-86DA-51FF47070C4E}" destId="{B413C1A6-FEF5-964A-9B92-CA9C9321A9FC}" srcOrd="1" destOrd="0" presId="urn:microsoft.com/office/officeart/2005/8/layout/radial1"/>
    <dgm:cxn modelId="{20FA7344-1149-4E33-8E7B-D161C189C833}" type="presOf" srcId="{426A2A31-0FB5-2D4D-9EEE-3182923DA833}" destId="{0136FE16-B3A4-4F48-A1BF-26233E5E4969}" srcOrd="0"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F0B09805-91D5-4D2A-8F85-E864F5ED6182}" type="presOf" srcId="{58D679A3-49ED-0449-A90F-5ED04FC864FE}" destId="{DD9F8129-43B9-2743-9014-0DC9CCCA2B5B}" srcOrd="0" destOrd="0" presId="urn:microsoft.com/office/officeart/2005/8/layout/radial1"/>
    <dgm:cxn modelId="{2B25F8B4-06C0-482C-8653-86C7E28024C0}" type="presOf" srcId="{BD045485-EE40-0447-B6CD-4788C5C91AC8}" destId="{4F61B857-00C6-7D4B-BBBA-E2EAF62AAF83}" srcOrd="0" destOrd="0" presId="urn:microsoft.com/office/officeart/2005/8/layout/radial1"/>
    <dgm:cxn modelId="{2C254355-9154-4537-8BFD-DF34F45E34F2}" type="presOf" srcId="{FE92AC2F-B10B-4A4D-85C8-4968B53F49BE}" destId="{E0885123-E983-464D-A59B-4B57048A2B1D}" srcOrd="0" destOrd="0" presId="urn:microsoft.com/office/officeart/2005/8/layout/radial1"/>
    <dgm:cxn modelId="{2754C916-D725-4A7E-B37F-FAD50571E62D}" type="presOf" srcId="{5B93AE62-F5F5-E343-AEAD-80950AB8E7A1}" destId="{3EA24E3C-93B4-3B47-942E-F4EE76564202}" srcOrd="0" destOrd="0" presId="urn:microsoft.com/office/officeart/2005/8/layout/radial1"/>
    <dgm:cxn modelId="{A2C53F49-E6FD-4743-AC26-B665A58898ED}" type="presOf" srcId="{E30309EE-9946-5541-AEBA-CFF20205E4BE}" destId="{3544C395-4783-D549-9495-09BCA7D58214}" srcOrd="0" destOrd="0" presId="urn:microsoft.com/office/officeart/2005/8/layout/radial1"/>
    <dgm:cxn modelId="{A0D69C2B-96E7-4BDA-BD0B-EFCC452A264E}" type="presOf" srcId="{9168A69A-1B37-0C4A-A8F9-2237DBC0F440}" destId="{814B4F94-E1CB-4E48-827C-24DFE6CCB971}" srcOrd="0" destOrd="0" presId="urn:microsoft.com/office/officeart/2005/8/layout/radial1"/>
    <dgm:cxn modelId="{F154BBC6-608E-4E46-A510-D5562249293F}" type="presOf" srcId="{BD045485-EE40-0447-B6CD-4788C5C91AC8}" destId="{B8B5BCE1-DFBC-9545-9053-49097A616A93}" srcOrd="1" destOrd="0" presId="urn:microsoft.com/office/officeart/2005/8/layout/radial1"/>
    <dgm:cxn modelId="{FB273AE8-1770-4A57-B387-4814FBA60783}" type="presOf" srcId="{51232070-C0AE-9243-B9BB-B2E582B47927}" destId="{F771CF57-5F62-BF40-91AC-3F50E6B8DA20}" srcOrd="0" destOrd="0" presId="urn:microsoft.com/office/officeart/2005/8/layout/radial1"/>
    <dgm:cxn modelId="{5BD21CBE-A758-1948-973B-1DEFBC641EB2}" srcId="{B56A8071-C2FE-7B44-AF55-32DBD440ACD6}" destId="{9168A69A-1B37-0C4A-A8F9-2237DBC0F440}" srcOrd="5" destOrd="0" parTransId="{E30309EE-9946-5541-AEBA-CFF20205E4BE}" sibTransId="{216B67DC-320F-3B41-905F-B353707090E2}"/>
    <dgm:cxn modelId="{2ED1C65C-B4B2-42BF-94D3-4C30704AC895}" type="presOf" srcId="{4FA62878-AF9A-9F49-86DA-51FF47070C4E}" destId="{B4E02328-E176-8045-ADC8-11772F8AAAE0}" srcOrd="0" destOrd="0" presId="urn:microsoft.com/office/officeart/2005/8/layout/radial1"/>
    <dgm:cxn modelId="{E59B8550-D62D-4FD1-B550-3D4DEAC21FA0}" type="presOf" srcId="{8ED4EDB8-BEBC-DB4F-91CD-37A2590F8B47}" destId="{41AAADF7-111F-CE40-96CE-AE4E2117F3C0}" srcOrd="0" destOrd="0" presId="urn:microsoft.com/office/officeart/2005/8/layout/radial1"/>
    <dgm:cxn modelId="{270EA2D5-5580-4373-9EF9-66308105F62F}" type="presOf" srcId="{B56A8071-C2FE-7B44-AF55-32DBD440ACD6}" destId="{86156F94-D18B-5840-90E9-D7561CF57825}" srcOrd="0" destOrd="0" presId="urn:microsoft.com/office/officeart/2005/8/layout/radial1"/>
    <dgm:cxn modelId="{A476B290-6860-47B4-92DC-35284BEC8160}" type="presOf" srcId="{058DA32D-993B-F442-86D6-08886F0FA8BE}" destId="{B3BDCE89-2C15-E349-ACF5-0A6B4147EB64}" srcOrd="0" destOrd="0" presId="urn:microsoft.com/office/officeart/2005/8/layout/radial1"/>
    <dgm:cxn modelId="{48689E1D-5B61-4CAF-A8E0-E1377F66F50F}" type="presOf" srcId="{E30309EE-9946-5541-AEBA-CFF20205E4BE}" destId="{B6DC45F3-5D19-104C-A312-4B5E8D1C86D3}" srcOrd="1" destOrd="0" presId="urn:microsoft.com/office/officeart/2005/8/layout/radial1"/>
    <dgm:cxn modelId="{4B170FC3-BDAE-494F-B177-8970AC80BF61}" type="presOf" srcId="{FE92AC2F-B10B-4A4D-85C8-4968B53F49BE}" destId="{33DC4DF1-6754-1C46-92DE-400AA67C7BBD}" srcOrd="1" destOrd="0" presId="urn:microsoft.com/office/officeart/2005/8/layout/radial1"/>
    <dgm:cxn modelId="{411D3F8C-034B-45F7-ACAD-DA961CF69991}" type="presOf" srcId="{AE9F96FD-798D-3041-B6C7-B15C733232ED}" destId="{3A12E5BE-80EA-4E44-8801-FA87206DC904}" srcOrd="0" destOrd="0" presId="urn:microsoft.com/office/officeart/2005/8/layout/radial1"/>
    <dgm:cxn modelId="{244877D5-2B53-B840-9048-F348E2CDF030}" srcId="{B56A8071-C2FE-7B44-AF55-32DBD440ACD6}" destId="{5B93AE62-F5F5-E343-AEAD-80950AB8E7A1}" srcOrd="6" destOrd="0" parTransId="{8ED4EDB8-BEBC-DB4F-91CD-37A2590F8B47}" sibTransId="{0267DA71-BDEA-EB43-84EA-2E5CE44D9AF6}"/>
    <dgm:cxn modelId="{7A0E7035-CEFC-4743-B7AB-EFAC1726F1E6}" srcId="{B56A8071-C2FE-7B44-AF55-32DBD440ACD6}" destId="{58D679A3-49ED-0449-A90F-5ED04FC864FE}" srcOrd="1" destOrd="0" parTransId="{BD045485-EE40-0447-B6CD-4788C5C91AC8}" sibTransId="{2F8CD1F5-E10F-B34D-9AD7-2943EF58E7FB}"/>
    <dgm:cxn modelId="{B6CDD7D8-A90F-CC44-A89F-21789C5390DC}" srcId="{51232070-C0AE-9243-B9BB-B2E582B47927}" destId="{B56A8071-C2FE-7B44-AF55-32DBD440ACD6}" srcOrd="0" destOrd="0" parTransId="{0F9466D8-2370-7A47-B8AA-2823AC650802}" sibTransId="{A3BF80EA-8E93-5B4A-BB27-B77E718ECD02}"/>
    <dgm:cxn modelId="{65E23CF2-56F7-4299-A82B-A5CF038A4079}" type="presParOf" srcId="{F771CF57-5F62-BF40-91AC-3F50E6B8DA20}" destId="{86156F94-D18B-5840-90E9-D7561CF57825}" srcOrd="0" destOrd="0" presId="urn:microsoft.com/office/officeart/2005/8/layout/radial1"/>
    <dgm:cxn modelId="{3047A6E5-9F92-46BF-A1B8-2315E0CCF971}" type="presParOf" srcId="{F771CF57-5F62-BF40-91AC-3F50E6B8DA20}" destId="{B4E02328-E176-8045-ADC8-11772F8AAAE0}" srcOrd="1" destOrd="0" presId="urn:microsoft.com/office/officeart/2005/8/layout/radial1"/>
    <dgm:cxn modelId="{AF6B6932-D30A-4535-B36D-31B139121DDA}" type="presParOf" srcId="{B4E02328-E176-8045-ADC8-11772F8AAAE0}" destId="{B413C1A6-FEF5-964A-9B92-CA9C9321A9FC}" srcOrd="0" destOrd="0" presId="urn:microsoft.com/office/officeart/2005/8/layout/radial1"/>
    <dgm:cxn modelId="{B125A7D3-6FB2-4CEC-BA24-8186092D7866}" type="presParOf" srcId="{F771CF57-5F62-BF40-91AC-3F50E6B8DA20}" destId="{0E3F7FB0-33B3-C04E-BDA3-D994716CDDDB}" srcOrd="2" destOrd="0" presId="urn:microsoft.com/office/officeart/2005/8/layout/radial1"/>
    <dgm:cxn modelId="{17C308D3-9C73-45F7-9E53-E081AB642A7C}" type="presParOf" srcId="{F771CF57-5F62-BF40-91AC-3F50E6B8DA20}" destId="{4F61B857-00C6-7D4B-BBBA-E2EAF62AAF83}" srcOrd="3" destOrd="0" presId="urn:microsoft.com/office/officeart/2005/8/layout/radial1"/>
    <dgm:cxn modelId="{983E4245-0718-4E54-AA62-33D4328C0444}" type="presParOf" srcId="{4F61B857-00C6-7D4B-BBBA-E2EAF62AAF83}" destId="{B8B5BCE1-DFBC-9545-9053-49097A616A93}" srcOrd="0" destOrd="0" presId="urn:microsoft.com/office/officeart/2005/8/layout/radial1"/>
    <dgm:cxn modelId="{57C63283-6711-4AEA-B101-21B72246EB92}" type="presParOf" srcId="{F771CF57-5F62-BF40-91AC-3F50E6B8DA20}" destId="{DD9F8129-43B9-2743-9014-0DC9CCCA2B5B}" srcOrd="4" destOrd="0" presId="urn:microsoft.com/office/officeart/2005/8/layout/radial1"/>
    <dgm:cxn modelId="{65511DA0-EAE5-44CC-8589-5D75306023D8}" type="presParOf" srcId="{F771CF57-5F62-BF40-91AC-3F50E6B8DA20}" destId="{FDD864A0-13E2-F147-A817-CD750091DDB5}" srcOrd="5" destOrd="0" presId="urn:microsoft.com/office/officeart/2005/8/layout/radial1"/>
    <dgm:cxn modelId="{487C3F4B-9A06-4F93-ADD0-670EB1E0EB86}" type="presParOf" srcId="{FDD864A0-13E2-F147-A817-CD750091DDB5}" destId="{E2E82CCF-0DC2-BB46-A330-0ACC9EDCF2AF}" srcOrd="0" destOrd="0" presId="urn:microsoft.com/office/officeart/2005/8/layout/radial1"/>
    <dgm:cxn modelId="{5F4428CA-E0B1-4285-8F50-D13A1AA80021}" type="presParOf" srcId="{F771CF57-5F62-BF40-91AC-3F50E6B8DA20}" destId="{3A12E5BE-80EA-4E44-8801-FA87206DC904}" srcOrd="6" destOrd="0" presId="urn:microsoft.com/office/officeart/2005/8/layout/radial1"/>
    <dgm:cxn modelId="{7F9E2ABC-A987-4B9B-8ACB-A7163E6BF92C}" type="presParOf" srcId="{F771CF57-5F62-BF40-91AC-3F50E6B8DA20}" destId="{927C401A-540A-274E-94AF-63F604F8A376}" srcOrd="7" destOrd="0" presId="urn:microsoft.com/office/officeart/2005/8/layout/radial1"/>
    <dgm:cxn modelId="{5C8D825A-2A65-4DE9-B2CD-320B3EB0898A}" type="presParOf" srcId="{927C401A-540A-274E-94AF-63F604F8A376}" destId="{D1843247-EAFD-B241-994E-EE2EE530DACE}" srcOrd="0" destOrd="0" presId="urn:microsoft.com/office/officeart/2005/8/layout/radial1"/>
    <dgm:cxn modelId="{8045FE63-E4B4-4B68-BD8B-6152AD954E04}" type="presParOf" srcId="{F771CF57-5F62-BF40-91AC-3F50E6B8DA20}" destId="{0136FE16-B3A4-4F48-A1BF-26233E5E4969}" srcOrd="8" destOrd="0" presId="urn:microsoft.com/office/officeart/2005/8/layout/radial1"/>
    <dgm:cxn modelId="{4DF8FA81-5C7F-4657-A1A9-FCF01DF5C0FE}" type="presParOf" srcId="{F771CF57-5F62-BF40-91AC-3F50E6B8DA20}" destId="{E0885123-E983-464D-A59B-4B57048A2B1D}" srcOrd="9" destOrd="0" presId="urn:microsoft.com/office/officeart/2005/8/layout/radial1"/>
    <dgm:cxn modelId="{275F1D6C-E26C-482A-BB1D-1395B6E973A0}" type="presParOf" srcId="{E0885123-E983-464D-A59B-4B57048A2B1D}" destId="{33DC4DF1-6754-1C46-92DE-400AA67C7BBD}" srcOrd="0" destOrd="0" presId="urn:microsoft.com/office/officeart/2005/8/layout/radial1"/>
    <dgm:cxn modelId="{8E225B5A-51DA-4D77-B7C2-E2174F5D05A4}" type="presParOf" srcId="{F771CF57-5F62-BF40-91AC-3F50E6B8DA20}" destId="{B3BDCE89-2C15-E349-ACF5-0A6B4147EB64}" srcOrd="10" destOrd="0" presId="urn:microsoft.com/office/officeart/2005/8/layout/radial1"/>
    <dgm:cxn modelId="{D33F8DBF-0D06-42C4-ABD5-A4E102E96BF6}" type="presParOf" srcId="{F771CF57-5F62-BF40-91AC-3F50E6B8DA20}" destId="{3544C395-4783-D549-9495-09BCA7D58214}" srcOrd="11" destOrd="0" presId="urn:microsoft.com/office/officeart/2005/8/layout/radial1"/>
    <dgm:cxn modelId="{7FA5EF67-0114-4A88-8309-27296D0D6A1A}" type="presParOf" srcId="{3544C395-4783-D549-9495-09BCA7D58214}" destId="{B6DC45F3-5D19-104C-A312-4B5E8D1C86D3}" srcOrd="0" destOrd="0" presId="urn:microsoft.com/office/officeart/2005/8/layout/radial1"/>
    <dgm:cxn modelId="{CA6D32A7-78D0-4E44-A926-877EF5002676}" type="presParOf" srcId="{F771CF57-5F62-BF40-91AC-3F50E6B8DA20}" destId="{814B4F94-E1CB-4E48-827C-24DFE6CCB971}" srcOrd="12" destOrd="0" presId="urn:microsoft.com/office/officeart/2005/8/layout/radial1"/>
    <dgm:cxn modelId="{8DDB2D24-F24C-43DD-8836-80EC026603A7}" type="presParOf" srcId="{F771CF57-5F62-BF40-91AC-3F50E6B8DA20}" destId="{41AAADF7-111F-CE40-96CE-AE4E2117F3C0}" srcOrd="13" destOrd="0" presId="urn:microsoft.com/office/officeart/2005/8/layout/radial1"/>
    <dgm:cxn modelId="{3BBBF137-5C20-445F-A3DE-BD6A413814AB}" type="presParOf" srcId="{41AAADF7-111F-CE40-96CE-AE4E2117F3C0}" destId="{2E4A04C1-FC33-1D42-BF2F-6D24740946AB}" srcOrd="0" destOrd="0" presId="urn:microsoft.com/office/officeart/2005/8/layout/radial1"/>
    <dgm:cxn modelId="{D098530C-2710-4155-A8FD-4FBD94A12592}"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a:solidFill>
          <a:srgbClr val="92D050"/>
        </a:solidFill>
      </dgm:spPr>
      <dgm:t>
        <a:bodyPr/>
        <a:lstStyle/>
        <a:p>
          <a:r>
            <a:rPr lang="en-US" sz="1200" b="0" dirty="0">
              <a:latin typeface="Arial"/>
              <a:cs typeface="Arial"/>
            </a:rPr>
            <a:t>Agent of change</a:t>
          </a: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GB"/>
        </a:p>
      </dgm:t>
    </dgm:pt>
    <dgm:pt modelId="{86156F94-D18B-5840-90E9-D7561CF57825}" type="pres">
      <dgm:prSet presAssocID="{B56A8071-C2FE-7B44-AF55-32DBD440ACD6}" presName="centerShape" presStyleLbl="node0" presStyleIdx="0" presStyleCnt="1"/>
      <dgm:spPr/>
      <dgm:t>
        <a:bodyPr/>
        <a:lstStyle/>
        <a:p>
          <a:endParaRPr lang="en-GB"/>
        </a:p>
      </dgm:t>
    </dgm:pt>
    <dgm:pt modelId="{B4E02328-E176-8045-ADC8-11772F8AAAE0}" type="pres">
      <dgm:prSet presAssocID="{4FA62878-AF9A-9F49-86DA-51FF47070C4E}" presName="Name9" presStyleLbl="parChTrans1D2" presStyleIdx="0" presStyleCnt="7"/>
      <dgm:spPr/>
      <dgm:t>
        <a:bodyPr/>
        <a:lstStyle/>
        <a:p>
          <a:endParaRPr lang="en-GB"/>
        </a:p>
      </dgm:t>
    </dgm:pt>
    <dgm:pt modelId="{B413C1A6-FEF5-964A-9B92-CA9C9321A9FC}" type="pres">
      <dgm:prSet presAssocID="{4FA62878-AF9A-9F49-86DA-51FF47070C4E}" presName="connTx" presStyleLbl="parChTrans1D2" presStyleIdx="0" presStyleCnt="7"/>
      <dgm:spPr/>
      <dgm:t>
        <a:bodyPr/>
        <a:lstStyle/>
        <a:p>
          <a:endParaRPr lang="en-GB"/>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GB"/>
        </a:p>
      </dgm:t>
    </dgm:pt>
    <dgm:pt modelId="{4F61B857-00C6-7D4B-BBBA-E2EAF62AAF83}" type="pres">
      <dgm:prSet presAssocID="{BD045485-EE40-0447-B6CD-4788C5C91AC8}" presName="Name9" presStyleLbl="parChTrans1D2" presStyleIdx="1" presStyleCnt="7"/>
      <dgm:spPr/>
      <dgm:t>
        <a:bodyPr/>
        <a:lstStyle/>
        <a:p>
          <a:endParaRPr lang="en-GB"/>
        </a:p>
      </dgm:t>
    </dgm:pt>
    <dgm:pt modelId="{B8B5BCE1-DFBC-9545-9053-49097A616A93}" type="pres">
      <dgm:prSet presAssocID="{BD045485-EE40-0447-B6CD-4788C5C91AC8}" presName="connTx" presStyleLbl="parChTrans1D2" presStyleIdx="1" presStyleCnt="7"/>
      <dgm:spPr/>
      <dgm:t>
        <a:bodyPr/>
        <a:lstStyle/>
        <a:p>
          <a:endParaRPr lang="en-GB"/>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GB"/>
        </a:p>
      </dgm:t>
    </dgm:pt>
    <dgm:pt modelId="{FDD864A0-13E2-F147-A817-CD750091DDB5}" type="pres">
      <dgm:prSet presAssocID="{F6682FB6-C18D-A743-B742-E30907837202}" presName="Name9" presStyleLbl="parChTrans1D2" presStyleIdx="2" presStyleCnt="7"/>
      <dgm:spPr/>
      <dgm:t>
        <a:bodyPr/>
        <a:lstStyle/>
        <a:p>
          <a:endParaRPr lang="en-GB"/>
        </a:p>
      </dgm:t>
    </dgm:pt>
    <dgm:pt modelId="{E2E82CCF-0DC2-BB46-A330-0ACC9EDCF2AF}" type="pres">
      <dgm:prSet presAssocID="{F6682FB6-C18D-A743-B742-E30907837202}" presName="connTx" presStyleLbl="parChTrans1D2" presStyleIdx="2" presStyleCnt="7"/>
      <dgm:spPr/>
      <dgm:t>
        <a:bodyPr/>
        <a:lstStyle/>
        <a:p>
          <a:endParaRPr lang="en-GB"/>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GB"/>
        </a:p>
      </dgm:t>
    </dgm:pt>
    <dgm:pt modelId="{927C401A-540A-274E-94AF-63F604F8A376}" type="pres">
      <dgm:prSet presAssocID="{E5D106FC-9553-2A4B-8FA9-6AE8CEEC6457}" presName="Name9" presStyleLbl="parChTrans1D2" presStyleIdx="3" presStyleCnt="7"/>
      <dgm:spPr/>
      <dgm:t>
        <a:bodyPr/>
        <a:lstStyle/>
        <a:p>
          <a:endParaRPr lang="en-GB"/>
        </a:p>
      </dgm:t>
    </dgm:pt>
    <dgm:pt modelId="{D1843247-EAFD-B241-994E-EE2EE530DACE}" type="pres">
      <dgm:prSet presAssocID="{E5D106FC-9553-2A4B-8FA9-6AE8CEEC6457}" presName="connTx" presStyleLbl="parChTrans1D2" presStyleIdx="3" presStyleCnt="7"/>
      <dgm:spPr/>
      <dgm:t>
        <a:bodyPr/>
        <a:lstStyle/>
        <a:p>
          <a:endParaRPr lang="en-GB"/>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GB"/>
        </a:p>
      </dgm:t>
    </dgm:pt>
    <dgm:pt modelId="{E0885123-E983-464D-A59B-4B57048A2B1D}" type="pres">
      <dgm:prSet presAssocID="{FE92AC2F-B10B-4A4D-85C8-4968B53F49BE}" presName="Name9" presStyleLbl="parChTrans1D2" presStyleIdx="4" presStyleCnt="7"/>
      <dgm:spPr/>
      <dgm:t>
        <a:bodyPr/>
        <a:lstStyle/>
        <a:p>
          <a:endParaRPr lang="en-GB"/>
        </a:p>
      </dgm:t>
    </dgm:pt>
    <dgm:pt modelId="{33DC4DF1-6754-1C46-92DE-400AA67C7BBD}" type="pres">
      <dgm:prSet presAssocID="{FE92AC2F-B10B-4A4D-85C8-4968B53F49BE}" presName="connTx" presStyleLbl="parChTrans1D2" presStyleIdx="4" presStyleCnt="7"/>
      <dgm:spPr/>
      <dgm:t>
        <a:bodyPr/>
        <a:lstStyle/>
        <a:p>
          <a:endParaRPr lang="en-GB"/>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GB"/>
        </a:p>
      </dgm:t>
    </dgm:pt>
    <dgm:pt modelId="{3544C395-4783-D549-9495-09BCA7D58214}" type="pres">
      <dgm:prSet presAssocID="{E30309EE-9946-5541-AEBA-CFF20205E4BE}" presName="Name9" presStyleLbl="parChTrans1D2" presStyleIdx="5" presStyleCnt="7"/>
      <dgm:spPr/>
      <dgm:t>
        <a:bodyPr/>
        <a:lstStyle/>
        <a:p>
          <a:endParaRPr lang="en-GB"/>
        </a:p>
      </dgm:t>
    </dgm:pt>
    <dgm:pt modelId="{B6DC45F3-5D19-104C-A312-4B5E8D1C86D3}" type="pres">
      <dgm:prSet presAssocID="{E30309EE-9946-5541-AEBA-CFF20205E4BE}" presName="connTx" presStyleLbl="parChTrans1D2" presStyleIdx="5" presStyleCnt="7"/>
      <dgm:spPr/>
      <dgm:t>
        <a:bodyPr/>
        <a:lstStyle/>
        <a:p>
          <a:endParaRPr lang="en-GB"/>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GB"/>
        </a:p>
      </dgm:t>
    </dgm:pt>
    <dgm:pt modelId="{41AAADF7-111F-CE40-96CE-AE4E2117F3C0}" type="pres">
      <dgm:prSet presAssocID="{8ED4EDB8-BEBC-DB4F-91CD-37A2590F8B47}" presName="Name9" presStyleLbl="parChTrans1D2" presStyleIdx="6" presStyleCnt="7"/>
      <dgm:spPr/>
      <dgm:t>
        <a:bodyPr/>
        <a:lstStyle/>
        <a:p>
          <a:endParaRPr lang="en-GB"/>
        </a:p>
      </dgm:t>
    </dgm:pt>
    <dgm:pt modelId="{2E4A04C1-FC33-1D42-BF2F-6D24740946AB}" type="pres">
      <dgm:prSet presAssocID="{8ED4EDB8-BEBC-DB4F-91CD-37A2590F8B47}" presName="connTx" presStyleLbl="parChTrans1D2" presStyleIdx="6" presStyleCnt="7"/>
      <dgm:spPr/>
      <dgm:t>
        <a:bodyPr/>
        <a:lstStyle/>
        <a:p>
          <a:endParaRPr lang="en-GB"/>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GB"/>
        </a:p>
      </dgm:t>
    </dgm:pt>
  </dgm:ptLst>
  <dgm:cxnLst>
    <dgm:cxn modelId="{A880483A-E2F3-AD4E-956B-8498EA17730A}" srcId="{B56A8071-C2FE-7B44-AF55-32DBD440ACD6}" destId="{8ED901B2-5DF6-A045-9E99-84F667F4C080}" srcOrd="0" destOrd="0" parTransId="{4FA62878-AF9A-9F49-86DA-51FF47070C4E}" sibTransId="{63F6A2B5-552F-5843-BD65-41AE20914417}"/>
    <dgm:cxn modelId="{A62B69DA-3881-46F8-BBE4-708D17D7949B}" type="presOf" srcId="{51232070-C0AE-9243-B9BB-B2E582B47927}" destId="{F771CF57-5F62-BF40-91AC-3F50E6B8DA20}" srcOrd="0" destOrd="0" presId="urn:microsoft.com/office/officeart/2005/8/layout/radial1"/>
    <dgm:cxn modelId="{898CFBE7-FB85-4834-B6A3-7509C1FBEAE5}" type="presOf" srcId="{4FA62878-AF9A-9F49-86DA-51FF47070C4E}" destId="{B413C1A6-FEF5-964A-9B92-CA9C9321A9FC}" srcOrd="1" destOrd="0" presId="urn:microsoft.com/office/officeart/2005/8/layout/radial1"/>
    <dgm:cxn modelId="{C43E8D45-8285-4E94-9FAA-6C3B6B471451}" type="presOf" srcId="{8ED4EDB8-BEBC-DB4F-91CD-37A2590F8B47}" destId="{2E4A04C1-FC33-1D42-BF2F-6D24740946AB}" srcOrd="1" destOrd="0" presId="urn:microsoft.com/office/officeart/2005/8/layout/radial1"/>
    <dgm:cxn modelId="{BEF7AA6E-4191-4055-9969-DA6F1BD0A096}" type="presOf" srcId="{AE9F96FD-798D-3041-B6C7-B15C733232ED}" destId="{3A12E5BE-80EA-4E44-8801-FA87206DC904}" srcOrd="0" destOrd="0" presId="urn:microsoft.com/office/officeart/2005/8/layout/radial1"/>
    <dgm:cxn modelId="{798B5A8B-059E-4CA3-8045-DD73DE9CA28A}" type="presOf" srcId="{426A2A31-0FB5-2D4D-9EEE-3182923DA833}" destId="{0136FE16-B3A4-4F48-A1BF-26233E5E4969}" srcOrd="0" destOrd="0" presId="urn:microsoft.com/office/officeart/2005/8/layout/radial1"/>
    <dgm:cxn modelId="{81999FDC-0DA9-4F08-989D-06B15086B0F3}" type="presOf" srcId="{8ED901B2-5DF6-A045-9E99-84F667F4C080}" destId="{0E3F7FB0-33B3-C04E-BDA3-D994716CDDDB}" srcOrd="0" destOrd="0" presId="urn:microsoft.com/office/officeart/2005/8/layout/radial1"/>
    <dgm:cxn modelId="{CFADBD65-828D-4CF3-B40F-8CD66FF9846E}" type="presOf" srcId="{4FA62878-AF9A-9F49-86DA-51FF47070C4E}" destId="{B4E02328-E176-8045-ADC8-11772F8AAAE0}" srcOrd="0"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FAD4984D-D4D5-40AA-AA04-8956EF291932}" type="presOf" srcId="{BD045485-EE40-0447-B6CD-4788C5C91AC8}" destId="{4F61B857-00C6-7D4B-BBBA-E2EAF62AAF83}" srcOrd="0" destOrd="0" presId="urn:microsoft.com/office/officeart/2005/8/layout/radial1"/>
    <dgm:cxn modelId="{C2597CD6-076E-4468-B619-BC8FFDDA45FB}" type="presOf" srcId="{58D679A3-49ED-0449-A90F-5ED04FC864FE}" destId="{DD9F8129-43B9-2743-9014-0DC9CCCA2B5B}" srcOrd="0" destOrd="0" presId="urn:microsoft.com/office/officeart/2005/8/layout/radial1"/>
    <dgm:cxn modelId="{BA94D8A6-1FC1-425B-B350-C3BAF7C35C60}" type="presOf" srcId="{E5D106FC-9553-2A4B-8FA9-6AE8CEEC6457}" destId="{D1843247-EAFD-B241-994E-EE2EE530DACE}" srcOrd="1" destOrd="0" presId="urn:microsoft.com/office/officeart/2005/8/layout/radial1"/>
    <dgm:cxn modelId="{5CF0E5F4-8B45-420F-B040-F9D4917A3A64}" type="presOf" srcId="{5B93AE62-F5F5-E343-AEAD-80950AB8E7A1}" destId="{3EA24E3C-93B4-3B47-942E-F4EE76564202}" srcOrd="0" destOrd="0" presId="urn:microsoft.com/office/officeart/2005/8/layout/radial1"/>
    <dgm:cxn modelId="{FB650BF8-CCA8-4D5D-8F1F-E623FCB7FED5}" type="presOf" srcId="{9168A69A-1B37-0C4A-A8F9-2237DBC0F440}" destId="{814B4F94-E1CB-4E48-827C-24DFE6CCB971}" srcOrd="0" destOrd="0" presId="urn:microsoft.com/office/officeart/2005/8/layout/radial1"/>
    <dgm:cxn modelId="{7AA690B8-2C4B-49CE-8558-87B28586DB86}" type="presOf" srcId="{E5D106FC-9553-2A4B-8FA9-6AE8CEEC6457}" destId="{927C401A-540A-274E-94AF-63F604F8A376}" srcOrd="0"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3BFD2510-5E4E-4F43-8945-D5CDFA344077}" type="presOf" srcId="{8ED4EDB8-BEBC-DB4F-91CD-37A2590F8B47}" destId="{41AAADF7-111F-CE40-96CE-AE4E2117F3C0}" srcOrd="0" destOrd="0" presId="urn:microsoft.com/office/officeart/2005/8/layout/radial1"/>
    <dgm:cxn modelId="{244877D5-2B53-B840-9048-F348E2CDF030}" srcId="{B56A8071-C2FE-7B44-AF55-32DBD440ACD6}" destId="{5B93AE62-F5F5-E343-AEAD-80950AB8E7A1}" srcOrd="6" destOrd="0" parTransId="{8ED4EDB8-BEBC-DB4F-91CD-37A2590F8B47}" sibTransId="{0267DA71-BDEA-EB43-84EA-2E5CE44D9AF6}"/>
    <dgm:cxn modelId="{490EE691-ACA0-974F-86F1-0632EE2534EC}" srcId="{B56A8071-C2FE-7B44-AF55-32DBD440ACD6}" destId="{AE9F96FD-798D-3041-B6C7-B15C733232ED}" srcOrd="2" destOrd="0" parTransId="{F6682FB6-C18D-A743-B742-E30907837202}" sibTransId="{6793436F-5CA3-0741-9E6E-2D77A6505A96}"/>
    <dgm:cxn modelId="{B6CDD7D8-A90F-CC44-A89F-21789C5390DC}" srcId="{51232070-C0AE-9243-B9BB-B2E582B47927}" destId="{B56A8071-C2FE-7B44-AF55-32DBD440ACD6}" srcOrd="0" destOrd="0" parTransId="{0F9466D8-2370-7A47-B8AA-2823AC650802}" sibTransId="{A3BF80EA-8E93-5B4A-BB27-B77E718ECD02}"/>
    <dgm:cxn modelId="{A3CE23B4-CB84-4C3F-91C0-597193D2AAE7}" type="presOf" srcId="{E30309EE-9946-5541-AEBA-CFF20205E4BE}" destId="{3544C395-4783-D549-9495-09BCA7D58214}" srcOrd="0" destOrd="0" presId="urn:microsoft.com/office/officeart/2005/8/layout/radial1"/>
    <dgm:cxn modelId="{A2B28704-83A1-456D-9361-13EB2A4258CD}" type="presOf" srcId="{B56A8071-C2FE-7B44-AF55-32DBD440ACD6}" destId="{86156F94-D18B-5840-90E9-D7561CF57825}" srcOrd="0" destOrd="0" presId="urn:microsoft.com/office/officeart/2005/8/layout/radial1"/>
    <dgm:cxn modelId="{808E68E2-EE0B-4C7F-BA94-770B69E0625B}" type="presOf" srcId="{FE92AC2F-B10B-4A4D-85C8-4968B53F49BE}" destId="{E0885123-E983-464D-A59B-4B57048A2B1D}" srcOrd="0" destOrd="0" presId="urn:microsoft.com/office/officeart/2005/8/layout/radial1"/>
    <dgm:cxn modelId="{A5D2EF62-B209-47F7-A4D1-1A1AB5C0ABC1}" type="presOf" srcId="{FE92AC2F-B10B-4A4D-85C8-4968B53F49BE}" destId="{33DC4DF1-6754-1C46-92DE-400AA67C7BBD}" srcOrd="1" destOrd="0" presId="urn:microsoft.com/office/officeart/2005/8/layout/radial1"/>
    <dgm:cxn modelId="{0A320D2F-AC7F-4300-8F62-043CAE97B9E6}" type="presOf" srcId="{F6682FB6-C18D-A743-B742-E30907837202}" destId="{E2E82CCF-0DC2-BB46-A330-0ACC9EDCF2AF}" srcOrd="1" destOrd="0" presId="urn:microsoft.com/office/officeart/2005/8/layout/radial1"/>
    <dgm:cxn modelId="{7A0E7035-CEFC-4743-B7AB-EFAC1726F1E6}" srcId="{B56A8071-C2FE-7B44-AF55-32DBD440ACD6}" destId="{58D679A3-49ED-0449-A90F-5ED04FC864FE}" srcOrd="1" destOrd="0" parTransId="{BD045485-EE40-0447-B6CD-4788C5C91AC8}" sibTransId="{2F8CD1F5-E10F-B34D-9AD7-2943EF58E7FB}"/>
    <dgm:cxn modelId="{5BD21CBE-A758-1948-973B-1DEFBC641EB2}" srcId="{B56A8071-C2FE-7B44-AF55-32DBD440ACD6}" destId="{9168A69A-1B37-0C4A-A8F9-2237DBC0F440}" srcOrd="5" destOrd="0" parTransId="{E30309EE-9946-5541-AEBA-CFF20205E4BE}" sibTransId="{216B67DC-320F-3B41-905F-B353707090E2}"/>
    <dgm:cxn modelId="{1118459A-8764-4BE7-8506-566871F76BB6}" type="presOf" srcId="{058DA32D-993B-F442-86D6-08886F0FA8BE}" destId="{B3BDCE89-2C15-E349-ACF5-0A6B4147EB64}" srcOrd="0" destOrd="0" presId="urn:microsoft.com/office/officeart/2005/8/layout/radial1"/>
    <dgm:cxn modelId="{734880A9-D6BA-4F6E-9A0F-C7E4E4F10696}" type="presOf" srcId="{F6682FB6-C18D-A743-B742-E30907837202}" destId="{FDD864A0-13E2-F147-A817-CD750091DDB5}" srcOrd="0" destOrd="0" presId="urn:microsoft.com/office/officeart/2005/8/layout/radial1"/>
    <dgm:cxn modelId="{6BAE3C7F-7DF5-4F42-9856-F1F8F0D411DA}" type="presOf" srcId="{E30309EE-9946-5541-AEBA-CFF20205E4BE}" destId="{B6DC45F3-5D19-104C-A312-4B5E8D1C86D3}" srcOrd="1" destOrd="0" presId="urn:microsoft.com/office/officeart/2005/8/layout/radial1"/>
    <dgm:cxn modelId="{E88AC706-ED8C-4BE6-AB0F-8EBF791C1FF7}" type="presOf" srcId="{BD045485-EE40-0447-B6CD-4788C5C91AC8}" destId="{B8B5BCE1-DFBC-9545-9053-49097A616A93}" srcOrd="1" destOrd="0" presId="urn:microsoft.com/office/officeart/2005/8/layout/radial1"/>
    <dgm:cxn modelId="{5A54FD91-E288-419E-93CF-CA722116FFCE}" type="presParOf" srcId="{F771CF57-5F62-BF40-91AC-3F50E6B8DA20}" destId="{86156F94-D18B-5840-90E9-D7561CF57825}" srcOrd="0" destOrd="0" presId="urn:microsoft.com/office/officeart/2005/8/layout/radial1"/>
    <dgm:cxn modelId="{11E5F99E-2558-4BF6-9915-812ADD5DB450}" type="presParOf" srcId="{F771CF57-5F62-BF40-91AC-3F50E6B8DA20}" destId="{B4E02328-E176-8045-ADC8-11772F8AAAE0}" srcOrd="1" destOrd="0" presId="urn:microsoft.com/office/officeart/2005/8/layout/radial1"/>
    <dgm:cxn modelId="{EA28FE20-EA40-40A2-9968-9AA5C773D8F1}" type="presParOf" srcId="{B4E02328-E176-8045-ADC8-11772F8AAAE0}" destId="{B413C1A6-FEF5-964A-9B92-CA9C9321A9FC}" srcOrd="0" destOrd="0" presId="urn:microsoft.com/office/officeart/2005/8/layout/radial1"/>
    <dgm:cxn modelId="{8FCB2272-D1CD-4258-90CC-E931D95387E5}" type="presParOf" srcId="{F771CF57-5F62-BF40-91AC-3F50E6B8DA20}" destId="{0E3F7FB0-33B3-C04E-BDA3-D994716CDDDB}" srcOrd="2" destOrd="0" presId="urn:microsoft.com/office/officeart/2005/8/layout/radial1"/>
    <dgm:cxn modelId="{1D06E64C-D465-46AA-ACB5-3869A43E5E7D}" type="presParOf" srcId="{F771CF57-5F62-BF40-91AC-3F50E6B8DA20}" destId="{4F61B857-00C6-7D4B-BBBA-E2EAF62AAF83}" srcOrd="3" destOrd="0" presId="urn:microsoft.com/office/officeart/2005/8/layout/radial1"/>
    <dgm:cxn modelId="{E6067EE5-B7B2-4F12-995D-929FAED2736B}" type="presParOf" srcId="{4F61B857-00C6-7D4B-BBBA-E2EAF62AAF83}" destId="{B8B5BCE1-DFBC-9545-9053-49097A616A93}" srcOrd="0" destOrd="0" presId="urn:microsoft.com/office/officeart/2005/8/layout/radial1"/>
    <dgm:cxn modelId="{D467C8AA-F31F-4D51-878C-5160EE82A85F}" type="presParOf" srcId="{F771CF57-5F62-BF40-91AC-3F50E6B8DA20}" destId="{DD9F8129-43B9-2743-9014-0DC9CCCA2B5B}" srcOrd="4" destOrd="0" presId="urn:microsoft.com/office/officeart/2005/8/layout/radial1"/>
    <dgm:cxn modelId="{6CAD29FA-05F9-4031-AE5F-437C2FD9961F}" type="presParOf" srcId="{F771CF57-5F62-BF40-91AC-3F50E6B8DA20}" destId="{FDD864A0-13E2-F147-A817-CD750091DDB5}" srcOrd="5" destOrd="0" presId="urn:microsoft.com/office/officeart/2005/8/layout/radial1"/>
    <dgm:cxn modelId="{8E5A3E46-C60F-4C8B-8C6D-71C5D2EB2C58}" type="presParOf" srcId="{FDD864A0-13E2-F147-A817-CD750091DDB5}" destId="{E2E82CCF-0DC2-BB46-A330-0ACC9EDCF2AF}" srcOrd="0" destOrd="0" presId="urn:microsoft.com/office/officeart/2005/8/layout/radial1"/>
    <dgm:cxn modelId="{4DFCC21B-CB03-44C5-B18D-DE2988841C24}" type="presParOf" srcId="{F771CF57-5F62-BF40-91AC-3F50E6B8DA20}" destId="{3A12E5BE-80EA-4E44-8801-FA87206DC904}" srcOrd="6" destOrd="0" presId="urn:microsoft.com/office/officeart/2005/8/layout/radial1"/>
    <dgm:cxn modelId="{FA005564-0DD1-4E9C-BB9F-41081F15C554}" type="presParOf" srcId="{F771CF57-5F62-BF40-91AC-3F50E6B8DA20}" destId="{927C401A-540A-274E-94AF-63F604F8A376}" srcOrd="7" destOrd="0" presId="urn:microsoft.com/office/officeart/2005/8/layout/radial1"/>
    <dgm:cxn modelId="{DEE50992-7940-42E2-AE18-9ED3D255C95E}" type="presParOf" srcId="{927C401A-540A-274E-94AF-63F604F8A376}" destId="{D1843247-EAFD-B241-994E-EE2EE530DACE}" srcOrd="0" destOrd="0" presId="urn:microsoft.com/office/officeart/2005/8/layout/radial1"/>
    <dgm:cxn modelId="{B80C2A6C-F78C-4D27-9043-E01DB0B3C593}" type="presParOf" srcId="{F771CF57-5F62-BF40-91AC-3F50E6B8DA20}" destId="{0136FE16-B3A4-4F48-A1BF-26233E5E4969}" srcOrd="8" destOrd="0" presId="urn:microsoft.com/office/officeart/2005/8/layout/radial1"/>
    <dgm:cxn modelId="{CE397271-D55B-41BE-913F-8605D93030B7}" type="presParOf" srcId="{F771CF57-5F62-BF40-91AC-3F50E6B8DA20}" destId="{E0885123-E983-464D-A59B-4B57048A2B1D}" srcOrd="9" destOrd="0" presId="urn:microsoft.com/office/officeart/2005/8/layout/radial1"/>
    <dgm:cxn modelId="{B3D3A9CF-E700-427D-89D1-7905389C1260}" type="presParOf" srcId="{E0885123-E983-464D-A59B-4B57048A2B1D}" destId="{33DC4DF1-6754-1C46-92DE-400AA67C7BBD}" srcOrd="0" destOrd="0" presId="urn:microsoft.com/office/officeart/2005/8/layout/radial1"/>
    <dgm:cxn modelId="{9AC29B69-F96F-4376-86DA-7D6245A3FDF8}" type="presParOf" srcId="{F771CF57-5F62-BF40-91AC-3F50E6B8DA20}" destId="{B3BDCE89-2C15-E349-ACF5-0A6B4147EB64}" srcOrd="10" destOrd="0" presId="urn:microsoft.com/office/officeart/2005/8/layout/radial1"/>
    <dgm:cxn modelId="{CDF191DF-4721-4094-BDC3-F1C7468DA878}" type="presParOf" srcId="{F771CF57-5F62-BF40-91AC-3F50E6B8DA20}" destId="{3544C395-4783-D549-9495-09BCA7D58214}" srcOrd="11" destOrd="0" presId="urn:microsoft.com/office/officeart/2005/8/layout/radial1"/>
    <dgm:cxn modelId="{AA8D8360-B78A-4D8C-98A3-D17A220C53A9}" type="presParOf" srcId="{3544C395-4783-D549-9495-09BCA7D58214}" destId="{B6DC45F3-5D19-104C-A312-4B5E8D1C86D3}" srcOrd="0" destOrd="0" presId="urn:microsoft.com/office/officeart/2005/8/layout/radial1"/>
    <dgm:cxn modelId="{C44D4299-4753-42E5-8643-B8CCAFB56C30}" type="presParOf" srcId="{F771CF57-5F62-BF40-91AC-3F50E6B8DA20}" destId="{814B4F94-E1CB-4E48-827C-24DFE6CCB971}" srcOrd="12" destOrd="0" presId="urn:microsoft.com/office/officeart/2005/8/layout/radial1"/>
    <dgm:cxn modelId="{2A1E91E7-E11A-4B5F-8D3A-E6F177F34B1B}" type="presParOf" srcId="{F771CF57-5F62-BF40-91AC-3F50E6B8DA20}" destId="{41AAADF7-111F-CE40-96CE-AE4E2117F3C0}" srcOrd="13" destOrd="0" presId="urn:microsoft.com/office/officeart/2005/8/layout/radial1"/>
    <dgm:cxn modelId="{ACDBC123-CAAA-408A-86FB-8FB5935CDF8F}" type="presParOf" srcId="{41AAADF7-111F-CE40-96CE-AE4E2117F3C0}" destId="{2E4A04C1-FC33-1D42-BF2F-6D24740946AB}" srcOrd="0" destOrd="0" presId="urn:microsoft.com/office/officeart/2005/8/layout/radial1"/>
    <dgm:cxn modelId="{DEEC94D6-7A2C-4BA6-A8F1-C19C30DE0A13}"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dgm:t>
        <a:bodyPr/>
        <a:lstStyle/>
        <a:p>
          <a:r>
            <a:rPr lang="en-US" sz="1200" b="0" dirty="0">
              <a:latin typeface="Arial"/>
              <a:cs typeface="Arial"/>
            </a:rPr>
            <a:t>Agent of change</a:t>
          </a: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a:solidFill>
          <a:srgbClr val="92D050"/>
        </a:solidFill>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GB"/>
        </a:p>
      </dgm:t>
    </dgm:pt>
    <dgm:pt modelId="{86156F94-D18B-5840-90E9-D7561CF57825}" type="pres">
      <dgm:prSet presAssocID="{B56A8071-C2FE-7B44-AF55-32DBD440ACD6}" presName="centerShape" presStyleLbl="node0" presStyleIdx="0" presStyleCnt="1"/>
      <dgm:spPr/>
      <dgm:t>
        <a:bodyPr/>
        <a:lstStyle/>
        <a:p>
          <a:endParaRPr lang="en-GB"/>
        </a:p>
      </dgm:t>
    </dgm:pt>
    <dgm:pt modelId="{B4E02328-E176-8045-ADC8-11772F8AAAE0}" type="pres">
      <dgm:prSet presAssocID="{4FA62878-AF9A-9F49-86DA-51FF47070C4E}" presName="Name9" presStyleLbl="parChTrans1D2" presStyleIdx="0" presStyleCnt="7"/>
      <dgm:spPr/>
      <dgm:t>
        <a:bodyPr/>
        <a:lstStyle/>
        <a:p>
          <a:endParaRPr lang="en-GB"/>
        </a:p>
      </dgm:t>
    </dgm:pt>
    <dgm:pt modelId="{B413C1A6-FEF5-964A-9B92-CA9C9321A9FC}" type="pres">
      <dgm:prSet presAssocID="{4FA62878-AF9A-9F49-86DA-51FF47070C4E}" presName="connTx" presStyleLbl="parChTrans1D2" presStyleIdx="0" presStyleCnt="7"/>
      <dgm:spPr/>
      <dgm:t>
        <a:bodyPr/>
        <a:lstStyle/>
        <a:p>
          <a:endParaRPr lang="en-GB"/>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GB"/>
        </a:p>
      </dgm:t>
    </dgm:pt>
    <dgm:pt modelId="{4F61B857-00C6-7D4B-BBBA-E2EAF62AAF83}" type="pres">
      <dgm:prSet presAssocID="{BD045485-EE40-0447-B6CD-4788C5C91AC8}" presName="Name9" presStyleLbl="parChTrans1D2" presStyleIdx="1" presStyleCnt="7"/>
      <dgm:spPr/>
      <dgm:t>
        <a:bodyPr/>
        <a:lstStyle/>
        <a:p>
          <a:endParaRPr lang="en-GB"/>
        </a:p>
      </dgm:t>
    </dgm:pt>
    <dgm:pt modelId="{B8B5BCE1-DFBC-9545-9053-49097A616A93}" type="pres">
      <dgm:prSet presAssocID="{BD045485-EE40-0447-B6CD-4788C5C91AC8}" presName="connTx" presStyleLbl="parChTrans1D2" presStyleIdx="1" presStyleCnt="7"/>
      <dgm:spPr/>
      <dgm:t>
        <a:bodyPr/>
        <a:lstStyle/>
        <a:p>
          <a:endParaRPr lang="en-GB"/>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GB"/>
        </a:p>
      </dgm:t>
    </dgm:pt>
    <dgm:pt modelId="{FDD864A0-13E2-F147-A817-CD750091DDB5}" type="pres">
      <dgm:prSet presAssocID="{F6682FB6-C18D-A743-B742-E30907837202}" presName="Name9" presStyleLbl="parChTrans1D2" presStyleIdx="2" presStyleCnt="7"/>
      <dgm:spPr/>
      <dgm:t>
        <a:bodyPr/>
        <a:lstStyle/>
        <a:p>
          <a:endParaRPr lang="en-GB"/>
        </a:p>
      </dgm:t>
    </dgm:pt>
    <dgm:pt modelId="{E2E82CCF-0DC2-BB46-A330-0ACC9EDCF2AF}" type="pres">
      <dgm:prSet presAssocID="{F6682FB6-C18D-A743-B742-E30907837202}" presName="connTx" presStyleLbl="parChTrans1D2" presStyleIdx="2" presStyleCnt="7"/>
      <dgm:spPr/>
      <dgm:t>
        <a:bodyPr/>
        <a:lstStyle/>
        <a:p>
          <a:endParaRPr lang="en-GB"/>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GB"/>
        </a:p>
      </dgm:t>
    </dgm:pt>
    <dgm:pt modelId="{927C401A-540A-274E-94AF-63F604F8A376}" type="pres">
      <dgm:prSet presAssocID="{E5D106FC-9553-2A4B-8FA9-6AE8CEEC6457}" presName="Name9" presStyleLbl="parChTrans1D2" presStyleIdx="3" presStyleCnt="7"/>
      <dgm:spPr/>
      <dgm:t>
        <a:bodyPr/>
        <a:lstStyle/>
        <a:p>
          <a:endParaRPr lang="en-GB"/>
        </a:p>
      </dgm:t>
    </dgm:pt>
    <dgm:pt modelId="{D1843247-EAFD-B241-994E-EE2EE530DACE}" type="pres">
      <dgm:prSet presAssocID="{E5D106FC-9553-2A4B-8FA9-6AE8CEEC6457}" presName="connTx" presStyleLbl="parChTrans1D2" presStyleIdx="3" presStyleCnt="7"/>
      <dgm:spPr/>
      <dgm:t>
        <a:bodyPr/>
        <a:lstStyle/>
        <a:p>
          <a:endParaRPr lang="en-GB"/>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GB"/>
        </a:p>
      </dgm:t>
    </dgm:pt>
    <dgm:pt modelId="{E0885123-E983-464D-A59B-4B57048A2B1D}" type="pres">
      <dgm:prSet presAssocID="{FE92AC2F-B10B-4A4D-85C8-4968B53F49BE}" presName="Name9" presStyleLbl="parChTrans1D2" presStyleIdx="4" presStyleCnt="7"/>
      <dgm:spPr/>
      <dgm:t>
        <a:bodyPr/>
        <a:lstStyle/>
        <a:p>
          <a:endParaRPr lang="en-GB"/>
        </a:p>
      </dgm:t>
    </dgm:pt>
    <dgm:pt modelId="{33DC4DF1-6754-1C46-92DE-400AA67C7BBD}" type="pres">
      <dgm:prSet presAssocID="{FE92AC2F-B10B-4A4D-85C8-4968B53F49BE}" presName="connTx" presStyleLbl="parChTrans1D2" presStyleIdx="4" presStyleCnt="7"/>
      <dgm:spPr/>
      <dgm:t>
        <a:bodyPr/>
        <a:lstStyle/>
        <a:p>
          <a:endParaRPr lang="en-GB"/>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GB"/>
        </a:p>
      </dgm:t>
    </dgm:pt>
    <dgm:pt modelId="{3544C395-4783-D549-9495-09BCA7D58214}" type="pres">
      <dgm:prSet presAssocID="{E30309EE-9946-5541-AEBA-CFF20205E4BE}" presName="Name9" presStyleLbl="parChTrans1D2" presStyleIdx="5" presStyleCnt="7"/>
      <dgm:spPr/>
      <dgm:t>
        <a:bodyPr/>
        <a:lstStyle/>
        <a:p>
          <a:endParaRPr lang="en-GB"/>
        </a:p>
      </dgm:t>
    </dgm:pt>
    <dgm:pt modelId="{B6DC45F3-5D19-104C-A312-4B5E8D1C86D3}" type="pres">
      <dgm:prSet presAssocID="{E30309EE-9946-5541-AEBA-CFF20205E4BE}" presName="connTx" presStyleLbl="parChTrans1D2" presStyleIdx="5" presStyleCnt="7"/>
      <dgm:spPr/>
      <dgm:t>
        <a:bodyPr/>
        <a:lstStyle/>
        <a:p>
          <a:endParaRPr lang="en-GB"/>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GB"/>
        </a:p>
      </dgm:t>
    </dgm:pt>
    <dgm:pt modelId="{41AAADF7-111F-CE40-96CE-AE4E2117F3C0}" type="pres">
      <dgm:prSet presAssocID="{8ED4EDB8-BEBC-DB4F-91CD-37A2590F8B47}" presName="Name9" presStyleLbl="parChTrans1D2" presStyleIdx="6" presStyleCnt="7"/>
      <dgm:spPr/>
      <dgm:t>
        <a:bodyPr/>
        <a:lstStyle/>
        <a:p>
          <a:endParaRPr lang="en-GB"/>
        </a:p>
      </dgm:t>
    </dgm:pt>
    <dgm:pt modelId="{2E4A04C1-FC33-1D42-BF2F-6D24740946AB}" type="pres">
      <dgm:prSet presAssocID="{8ED4EDB8-BEBC-DB4F-91CD-37A2590F8B47}" presName="connTx" presStyleLbl="parChTrans1D2" presStyleIdx="6" presStyleCnt="7"/>
      <dgm:spPr/>
      <dgm:t>
        <a:bodyPr/>
        <a:lstStyle/>
        <a:p>
          <a:endParaRPr lang="en-GB"/>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GB"/>
        </a:p>
      </dgm:t>
    </dgm:pt>
  </dgm:ptLst>
  <dgm:cxnLst>
    <dgm:cxn modelId="{BBBB4455-EAF6-4CD1-BB28-595F373CE906}" type="presOf" srcId="{F6682FB6-C18D-A743-B742-E30907837202}" destId="{FDD864A0-13E2-F147-A817-CD750091DDB5}" srcOrd="0" destOrd="0" presId="urn:microsoft.com/office/officeart/2005/8/layout/radial1"/>
    <dgm:cxn modelId="{A880483A-E2F3-AD4E-956B-8498EA17730A}" srcId="{B56A8071-C2FE-7B44-AF55-32DBD440ACD6}" destId="{8ED901B2-5DF6-A045-9E99-84F667F4C080}" srcOrd="0" destOrd="0" parTransId="{4FA62878-AF9A-9F49-86DA-51FF47070C4E}" sibTransId="{63F6A2B5-552F-5843-BD65-41AE20914417}"/>
    <dgm:cxn modelId="{DC41CECB-9FC5-4325-A185-0EE77B2CC02A}" type="presOf" srcId="{F6682FB6-C18D-A743-B742-E30907837202}" destId="{E2E82CCF-0DC2-BB46-A330-0ACC9EDCF2AF}" srcOrd="1" destOrd="0" presId="urn:microsoft.com/office/officeart/2005/8/layout/radial1"/>
    <dgm:cxn modelId="{AC7DDF59-DB2A-4D0B-B9A0-469ADFA8539D}" type="presOf" srcId="{FE92AC2F-B10B-4A4D-85C8-4968B53F49BE}" destId="{E0885123-E983-464D-A59B-4B57048A2B1D}" srcOrd="0" destOrd="0" presId="urn:microsoft.com/office/officeart/2005/8/layout/radial1"/>
    <dgm:cxn modelId="{E829BAE5-9DFF-45D5-BBAA-A7EA1D81778D}" type="presOf" srcId="{AE9F96FD-798D-3041-B6C7-B15C733232ED}" destId="{3A12E5BE-80EA-4E44-8801-FA87206DC904}" srcOrd="0" destOrd="0" presId="urn:microsoft.com/office/officeart/2005/8/layout/radial1"/>
    <dgm:cxn modelId="{61B1176E-32ED-436E-857F-8852377500B8}" type="presOf" srcId="{8ED4EDB8-BEBC-DB4F-91CD-37A2590F8B47}" destId="{41AAADF7-111F-CE40-96CE-AE4E2117F3C0}" srcOrd="0" destOrd="0" presId="urn:microsoft.com/office/officeart/2005/8/layout/radial1"/>
    <dgm:cxn modelId="{3BE90244-A56E-4753-8610-B680E7D62286}" type="presOf" srcId="{8ED4EDB8-BEBC-DB4F-91CD-37A2590F8B47}" destId="{2E4A04C1-FC33-1D42-BF2F-6D24740946AB}" srcOrd="1" destOrd="0" presId="urn:microsoft.com/office/officeart/2005/8/layout/radial1"/>
    <dgm:cxn modelId="{93D8039F-D7C5-4034-B418-5065A083970C}" type="presOf" srcId="{E5D106FC-9553-2A4B-8FA9-6AE8CEEC6457}" destId="{D1843247-EAFD-B241-994E-EE2EE530DACE}" srcOrd="1" destOrd="0" presId="urn:microsoft.com/office/officeart/2005/8/layout/radial1"/>
    <dgm:cxn modelId="{00EC45FA-6FD9-47FC-995A-3ABD70AA8EC1}" type="presOf" srcId="{4FA62878-AF9A-9F49-86DA-51FF47070C4E}" destId="{B413C1A6-FEF5-964A-9B92-CA9C9321A9FC}" srcOrd="1" destOrd="0" presId="urn:microsoft.com/office/officeart/2005/8/layout/radial1"/>
    <dgm:cxn modelId="{E91DB930-C177-4E29-9FA7-2A8B652960EC}" type="presOf" srcId="{B56A8071-C2FE-7B44-AF55-32DBD440ACD6}" destId="{86156F94-D18B-5840-90E9-D7561CF57825}" srcOrd="0"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704D0385-85B8-4819-AD01-2422473B7D0B}" type="presOf" srcId="{E30309EE-9946-5541-AEBA-CFF20205E4BE}" destId="{B6DC45F3-5D19-104C-A312-4B5E8D1C86D3}" srcOrd="1" destOrd="0" presId="urn:microsoft.com/office/officeart/2005/8/layout/radial1"/>
    <dgm:cxn modelId="{EE3D2502-04F5-447B-A6AB-EF1DC4C55FDB}" type="presOf" srcId="{BD045485-EE40-0447-B6CD-4788C5C91AC8}" destId="{4F61B857-00C6-7D4B-BBBA-E2EAF62AAF83}" srcOrd="0" destOrd="0" presId="urn:microsoft.com/office/officeart/2005/8/layout/radial1"/>
    <dgm:cxn modelId="{7D832D27-C596-486D-9221-9A4B09313FAC}" type="presOf" srcId="{058DA32D-993B-F442-86D6-08886F0FA8BE}" destId="{B3BDCE89-2C15-E349-ACF5-0A6B4147EB64}" srcOrd="0" destOrd="0" presId="urn:microsoft.com/office/officeart/2005/8/layout/radial1"/>
    <dgm:cxn modelId="{F199E4D7-C2E0-4824-8143-E0361FF51AC9}" type="presOf" srcId="{426A2A31-0FB5-2D4D-9EEE-3182923DA833}" destId="{0136FE16-B3A4-4F48-A1BF-26233E5E4969}" srcOrd="0"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27397ECF-7462-4C77-BE1F-AB8E7C6EC425}" type="presOf" srcId="{FE92AC2F-B10B-4A4D-85C8-4968B53F49BE}" destId="{33DC4DF1-6754-1C46-92DE-400AA67C7BBD}" srcOrd="1" destOrd="0" presId="urn:microsoft.com/office/officeart/2005/8/layout/radial1"/>
    <dgm:cxn modelId="{97D613B8-8085-4064-8A41-5286D14C20A2}" type="presOf" srcId="{58D679A3-49ED-0449-A90F-5ED04FC864FE}" destId="{DD9F8129-43B9-2743-9014-0DC9CCCA2B5B}" srcOrd="0" destOrd="0" presId="urn:microsoft.com/office/officeart/2005/8/layout/radial1"/>
    <dgm:cxn modelId="{244877D5-2B53-B840-9048-F348E2CDF030}" srcId="{B56A8071-C2FE-7B44-AF55-32DBD440ACD6}" destId="{5B93AE62-F5F5-E343-AEAD-80950AB8E7A1}" srcOrd="6" destOrd="0" parTransId="{8ED4EDB8-BEBC-DB4F-91CD-37A2590F8B47}" sibTransId="{0267DA71-BDEA-EB43-84EA-2E5CE44D9AF6}"/>
    <dgm:cxn modelId="{E1238BDC-8E23-482B-B167-FA7CE7A590B0}" type="presOf" srcId="{5B93AE62-F5F5-E343-AEAD-80950AB8E7A1}" destId="{3EA24E3C-93B4-3B47-942E-F4EE76564202}" srcOrd="0" destOrd="0" presId="urn:microsoft.com/office/officeart/2005/8/layout/radial1"/>
    <dgm:cxn modelId="{490EE691-ACA0-974F-86F1-0632EE2534EC}" srcId="{B56A8071-C2FE-7B44-AF55-32DBD440ACD6}" destId="{AE9F96FD-798D-3041-B6C7-B15C733232ED}" srcOrd="2" destOrd="0" parTransId="{F6682FB6-C18D-A743-B742-E30907837202}" sibTransId="{6793436F-5CA3-0741-9E6E-2D77A6505A96}"/>
    <dgm:cxn modelId="{B6CDD7D8-A90F-CC44-A89F-21789C5390DC}" srcId="{51232070-C0AE-9243-B9BB-B2E582B47927}" destId="{B56A8071-C2FE-7B44-AF55-32DBD440ACD6}" srcOrd="0" destOrd="0" parTransId="{0F9466D8-2370-7A47-B8AA-2823AC650802}" sibTransId="{A3BF80EA-8E93-5B4A-BB27-B77E718ECD02}"/>
    <dgm:cxn modelId="{DFA578CA-C2C0-4B37-A4B0-0D5E1EF90B2A}" type="presOf" srcId="{E5D106FC-9553-2A4B-8FA9-6AE8CEEC6457}" destId="{927C401A-540A-274E-94AF-63F604F8A376}" srcOrd="0" destOrd="0" presId="urn:microsoft.com/office/officeart/2005/8/layout/radial1"/>
    <dgm:cxn modelId="{A1C2C95A-4F2D-46D7-BE65-BA698BBA3B99}" type="presOf" srcId="{4FA62878-AF9A-9F49-86DA-51FF47070C4E}" destId="{B4E02328-E176-8045-ADC8-11772F8AAAE0}" srcOrd="0" destOrd="0" presId="urn:microsoft.com/office/officeart/2005/8/layout/radial1"/>
    <dgm:cxn modelId="{A85BF134-04B3-4509-A76A-B712BBC603B2}" type="presOf" srcId="{E30309EE-9946-5541-AEBA-CFF20205E4BE}" destId="{3544C395-4783-D549-9495-09BCA7D58214}" srcOrd="0" destOrd="0" presId="urn:microsoft.com/office/officeart/2005/8/layout/radial1"/>
    <dgm:cxn modelId="{8C95C390-3CB4-43E9-8E9C-55EB3B2C4A0A}" type="presOf" srcId="{9168A69A-1B37-0C4A-A8F9-2237DBC0F440}" destId="{814B4F94-E1CB-4E48-827C-24DFE6CCB971}" srcOrd="0" destOrd="0" presId="urn:microsoft.com/office/officeart/2005/8/layout/radial1"/>
    <dgm:cxn modelId="{87CA8683-78F2-4080-AFDD-83D8D13422A5}" type="presOf" srcId="{8ED901B2-5DF6-A045-9E99-84F667F4C080}" destId="{0E3F7FB0-33B3-C04E-BDA3-D994716CDDDB}" srcOrd="0" destOrd="0" presId="urn:microsoft.com/office/officeart/2005/8/layout/radial1"/>
    <dgm:cxn modelId="{7A0E7035-CEFC-4743-B7AB-EFAC1726F1E6}" srcId="{B56A8071-C2FE-7B44-AF55-32DBD440ACD6}" destId="{58D679A3-49ED-0449-A90F-5ED04FC864FE}" srcOrd="1" destOrd="0" parTransId="{BD045485-EE40-0447-B6CD-4788C5C91AC8}" sibTransId="{2F8CD1F5-E10F-B34D-9AD7-2943EF58E7FB}"/>
    <dgm:cxn modelId="{5BD21CBE-A758-1948-973B-1DEFBC641EB2}" srcId="{B56A8071-C2FE-7B44-AF55-32DBD440ACD6}" destId="{9168A69A-1B37-0C4A-A8F9-2237DBC0F440}" srcOrd="5" destOrd="0" parTransId="{E30309EE-9946-5541-AEBA-CFF20205E4BE}" sibTransId="{216B67DC-320F-3B41-905F-B353707090E2}"/>
    <dgm:cxn modelId="{AFF31778-87A9-4E00-8346-064928B9F16B}" type="presOf" srcId="{BD045485-EE40-0447-B6CD-4788C5C91AC8}" destId="{B8B5BCE1-DFBC-9545-9053-49097A616A93}" srcOrd="1" destOrd="0" presId="urn:microsoft.com/office/officeart/2005/8/layout/radial1"/>
    <dgm:cxn modelId="{E0D5A2C8-B1EA-48D9-AAD9-6C184890453E}" type="presOf" srcId="{51232070-C0AE-9243-B9BB-B2E582B47927}" destId="{F771CF57-5F62-BF40-91AC-3F50E6B8DA20}" srcOrd="0" destOrd="0" presId="urn:microsoft.com/office/officeart/2005/8/layout/radial1"/>
    <dgm:cxn modelId="{B3BC4A29-F377-437F-B529-7C1F386257C3}" type="presParOf" srcId="{F771CF57-5F62-BF40-91AC-3F50E6B8DA20}" destId="{86156F94-D18B-5840-90E9-D7561CF57825}" srcOrd="0" destOrd="0" presId="urn:microsoft.com/office/officeart/2005/8/layout/radial1"/>
    <dgm:cxn modelId="{D1C0B1A3-405E-4809-B286-534608C2405B}" type="presParOf" srcId="{F771CF57-5F62-BF40-91AC-3F50E6B8DA20}" destId="{B4E02328-E176-8045-ADC8-11772F8AAAE0}" srcOrd="1" destOrd="0" presId="urn:microsoft.com/office/officeart/2005/8/layout/radial1"/>
    <dgm:cxn modelId="{31C5DED0-46B9-493D-AC70-195F8E00A286}" type="presParOf" srcId="{B4E02328-E176-8045-ADC8-11772F8AAAE0}" destId="{B413C1A6-FEF5-964A-9B92-CA9C9321A9FC}" srcOrd="0" destOrd="0" presId="urn:microsoft.com/office/officeart/2005/8/layout/radial1"/>
    <dgm:cxn modelId="{0356BA40-674F-4373-B69C-EC12D1CFDCBB}" type="presParOf" srcId="{F771CF57-5F62-BF40-91AC-3F50E6B8DA20}" destId="{0E3F7FB0-33B3-C04E-BDA3-D994716CDDDB}" srcOrd="2" destOrd="0" presId="urn:microsoft.com/office/officeart/2005/8/layout/radial1"/>
    <dgm:cxn modelId="{5593EF30-C0F5-4376-8D42-12F68194C65D}" type="presParOf" srcId="{F771CF57-5F62-BF40-91AC-3F50E6B8DA20}" destId="{4F61B857-00C6-7D4B-BBBA-E2EAF62AAF83}" srcOrd="3" destOrd="0" presId="urn:microsoft.com/office/officeart/2005/8/layout/radial1"/>
    <dgm:cxn modelId="{9314F362-0E85-4BD3-B299-C389615990C0}" type="presParOf" srcId="{4F61B857-00C6-7D4B-BBBA-E2EAF62AAF83}" destId="{B8B5BCE1-DFBC-9545-9053-49097A616A93}" srcOrd="0" destOrd="0" presId="urn:microsoft.com/office/officeart/2005/8/layout/radial1"/>
    <dgm:cxn modelId="{43DC5D83-B49C-4A64-A8ED-49370E394FD2}" type="presParOf" srcId="{F771CF57-5F62-BF40-91AC-3F50E6B8DA20}" destId="{DD9F8129-43B9-2743-9014-0DC9CCCA2B5B}" srcOrd="4" destOrd="0" presId="urn:microsoft.com/office/officeart/2005/8/layout/radial1"/>
    <dgm:cxn modelId="{E0AE7325-9887-4E9B-BD03-850692B6D1D5}" type="presParOf" srcId="{F771CF57-5F62-BF40-91AC-3F50E6B8DA20}" destId="{FDD864A0-13E2-F147-A817-CD750091DDB5}" srcOrd="5" destOrd="0" presId="urn:microsoft.com/office/officeart/2005/8/layout/radial1"/>
    <dgm:cxn modelId="{698E2B16-6191-4DE7-8FBE-3AA3A9F04163}" type="presParOf" srcId="{FDD864A0-13E2-F147-A817-CD750091DDB5}" destId="{E2E82CCF-0DC2-BB46-A330-0ACC9EDCF2AF}" srcOrd="0" destOrd="0" presId="urn:microsoft.com/office/officeart/2005/8/layout/radial1"/>
    <dgm:cxn modelId="{28505568-D04C-4798-A63E-052FF1807AD3}" type="presParOf" srcId="{F771CF57-5F62-BF40-91AC-3F50E6B8DA20}" destId="{3A12E5BE-80EA-4E44-8801-FA87206DC904}" srcOrd="6" destOrd="0" presId="urn:microsoft.com/office/officeart/2005/8/layout/radial1"/>
    <dgm:cxn modelId="{1C70FA8C-B0E5-4835-B111-AE5E5A93E958}" type="presParOf" srcId="{F771CF57-5F62-BF40-91AC-3F50E6B8DA20}" destId="{927C401A-540A-274E-94AF-63F604F8A376}" srcOrd="7" destOrd="0" presId="urn:microsoft.com/office/officeart/2005/8/layout/radial1"/>
    <dgm:cxn modelId="{3962387C-F57E-4D91-9224-09463A7A69CB}" type="presParOf" srcId="{927C401A-540A-274E-94AF-63F604F8A376}" destId="{D1843247-EAFD-B241-994E-EE2EE530DACE}" srcOrd="0" destOrd="0" presId="urn:microsoft.com/office/officeart/2005/8/layout/radial1"/>
    <dgm:cxn modelId="{A28F6BB4-7611-4559-899C-5297A0C2E997}" type="presParOf" srcId="{F771CF57-5F62-BF40-91AC-3F50E6B8DA20}" destId="{0136FE16-B3A4-4F48-A1BF-26233E5E4969}" srcOrd="8" destOrd="0" presId="urn:microsoft.com/office/officeart/2005/8/layout/radial1"/>
    <dgm:cxn modelId="{65E91773-23AF-42F2-A5CB-8565AEE9FCC5}" type="presParOf" srcId="{F771CF57-5F62-BF40-91AC-3F50E6B8DA20}" destId="{E0885123-E983-464D-A59B-4B57048A2B1D}" srcOrd="9" destOrd="0" presId="urn:microsoft.com/office/officeart/2005/8/layout/radial1"/>
    <dgm:cxn modelId="{673E1A98-E7A0-4EC4-83E3-81CF9C432388}" type="presParOf" srcId="{E0885123-E983-464D-A59B-4B57048A2B1D}" destId="{33DC4DF1-6754-1C46-92DE-400AA67C7BBD}" srcOrd="0" destOrd="0" presId="urn:microsoft.com/office/officeart/2005/8/layout/radial1"/>
    <dgm:cxn modelId="{A3957FC2-85FB-4DBF-A4BE-8E94468A1E0D}" type="presParOf" srcId="{F771CF57-5F62-BF40-91AC-3F50E6B8DA20}" destId="{B3BDCE89-2C15-E349-ACF5-0A6B4147EB64}" srcOrd="10" destOrd="0" presId="urn:microsoft.com/office/officeart/2005/8/layout/radial1"/>
    <dgm:cxn modelId="{4D036C5E-AA6E-4CA2-AD55-EDB89983CAB1}" type="presParOf" srcId="{F771CF57-5F62-BF40-91AC-3F50E6B8DA20}" destId="{3544C395-4783-D549-9495-09BCA7D58214}" srcOrd="11" destOrd="0" presId="urn:microsoft.com/office/officeart/2005/8/layout/radial1"/>
    <dgm:cxn modelId="{D532BCD3-AFB5-4121-AC2C-F17086C63068}" type="presParOf" srcId="{3544C395-4783-D549-9495-09BCA7D58214}" destId="{B6DC45F3-5D19-104C-A312-4B5E8D1C86D3}" srcOrd="0" destOrd="0" presId="urn:microsoft.com/office/officeart/2005/8/layout/radial1"/>
    <dgm:cxn modelId="{8A66B215-A160-4429-8DED-D6DF8F68A208}" type="presParOf" srcId="{F771CF57-5F62-BF40-91AC-3F50E6B8DA20}" destId="{814B4F94-E1CB-4E48-827C-24DFE6CCB971}" srcOrd="12" destOrd="0" presId="urn:microsoft.com/office/officeart/2005/8/layout/radial1"/>
    <dgm:cxn modelId="{9467366C-7B47-4A3D-9B27-2B2CCF9F1480}" type="presParOf" srcId="{F771CF57-5F62-BF40-91AC-3F50E6B8DA20}" destId="{41AAADF7-111F-CE40-96CE-AE4E2117F3C0}" srcOrd="13" destOrd="0" presId="urn:microsoft.com/office/officeart/2005/8/layout/radial1"/>
    <dgm:cxn modelId="{D3DED131-4709-4384-A8A6-AC4863E188C2}" type="presParOf" srcId="{41AAADF7-111F-CE40-96CE-AE4E2117F3C0}" destId="{2E4A04C1-FC33-1D42-BF2F-6D24740946AB}" srcOrd="0" destOrd="0" presId="urn:microsoft.com/office/officeart/2005/8/layout/radial1"/>
    <dgm:cxn modelId="{92130E34-163D-4B88-ABCD-AFA15A00F583}"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dgm:t>
        <a:bodyPr/>
        <a:lstStyle/>
        <a:p>
          <a:r>
            <a:rPr lang="en-US" sz="1200" b="0" dirty="0">
              <a:latin typeface="Arial"/>
              <a:cs typeface="Arial"/>
            </a:rPr>
            <a:t>Agent of change</a:t>
          </a: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a:solidFill>
          <a:srgbClr val="92D050"/>
        </a:solidFill>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GB"/>
        </a:p>
      </dgm:t>
    </dgm:pt>
    <dgm:pt modelId="{86156F94-D18B-5840-90E9-D7561CF57825}" type="pres">
      <dgm:prSet presAssocID="{B56A8071-C2FE-7B44-AF55-32DBD440ACD6}" presName="centerShape" presStyleLbl="node0" presStyleIdx="0" presStyleCnt="1"/>
      <dgm:spPr/>
      <dgm:t>
        <a:bodyPr/>
        <a:lstStyle/>
        <a:p>
          <a:endParaRPr lang="en-GB"/>
        </a:p>
      </dgm:t>
    </dgm:pt>
    <dgm:pt modelId="{B4E02328-E176-8045-ADC8-11772F8AAAE0}" type="pres">
      <dgm:prSet presAssocID="{4FA62878-AF9A-9F49-86DA-51FF47070C4E}" presName="Name9" presStyleLbl="parChTrans1D2" presStyleIdx="0" presStyleCnt="7"/>
      <dgm:spPr/>
      <dgm:t>
        <a:bodyPr/>
        <a:lstStyle/>
        <a:p>
          <a:endParaRPr lang="en-GB"/>
        </a:p>
      </dgm:t>
    </dgm:pt>
    <dgm:pt modelId="{B413C1A6-FEF5-964A-9B92-CA9C9321A9FC}" type="pres">
      <dgm:prSet presAssocID="{4FA62878-AF9A-9F49-86DA-51FF47070C4E}" presName="connTx" presStyleLbl="parChTrans1D2" presStyleIdx="0" presStyleCnt="7"/>
      <dgm:spPr/>
      <dgm:t>
        <a:bodyPr/>
        <a:lstStyle/>
        <a:p>
          <a:endParaRPr lang="en-GB"/>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GB"/>
        </a:p>
      </dgm:t>
    </dgm:pt>
    <dgm:pt modelId="{4F61B857-00C6-7D4B-BBBA-E2EAF62AAF83}" type="pres">
      <dgm:prSet presAssocID="{BD045485-EE40-0447-B6CD-4788C5C91AC8}" presName="Name9" presStyleLbl="parChTrans1D2" presStyleIdx="1" presStyleCnt="7"/>
      <dgm:spPr/>
      <dgm:t>
        <a:bodyPr/>
        <a:lstStyle/>
        <a:p>
          <a:endParaRPr lang="en-GB"/>
        </a:p>
      </dgm:t>
    </dgm:pt>
    <dgm:pt modelId="{B8B5BCE1-DFBC-9545-9053-49097A616A93}" type="pres">
      <dgm:prSet presAssocID="{BD045485-EE40-0447-B6CD-4788C5C91AC8}" presName="connTx" presStyleLbl="parChTrans1D2" presStyleIdx="1" presStyleCnt="7"/>
      <dgm:spPr/>
      <dgm:t>
        <a:bodyPr/>
        <a:lstStyle/>
        <a:p>
          <a:endParaRPr lang="en-GB"/>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GB"/>
        </a:p>
      </dgm:t>
    </dgm:pt>
    <dgm:pt modelId="{FDD864A0-13E2-F147-A817-CD750091DDB5}" type="pres">
      <dgm:prSet presAssocID="{F6682FB6-C18D-A743-B742-E30907837202}" presName="Name9" presStyleLbl="parChTrans1D2" presStyleIdx="2" presStyleCnt="7"/>
      <dgm:spPr/>
      <dgm:t>
        <a:bodyPr/>
        <a:lstStyle/>
        <a:p>
          <a:endParaRPr lang="en-GB"/>
        </a:p>
      </dgm:t>
    </dgm:pt>
    <dgm:pt modelId="{E2E82CCF-0DC2-BB46-A330-0ACC9EDCF2AF}" type="pres">
      <dgm:prSet presAssocID="{F6682FB6-C18D-A743-B742-E30907837202}" presName="connTx" presStyleLbl="parChTrans1D2" presStyleIdx="2" presStyleCnt="7"/>
      <dgm:spPr/>
      <dgm:t>
        <a:bodyPr/>
        <a:lstStyle/>
        <a:p>
          <a:endParaRPr lang="en-GB"/>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GB"/>
        </a:p>
      </dgm:t>
    </dgm:pt>
    <dgm:pt modelId="{927C401A-540A-274E-94AF-63F604F8A376}" type="pres">
      <dgm:prSet presAssocID="{E5D106FC-9553-2A4B-8FA9-6AE8CEEC6457}" presName="Name9" presStyleLbl="parChTrans1D2" presStyleIdx="3" presStyleCnt="7"/>
      <dgm:spPr/>
      <dgm:t>
        <a:bodyPr/>
        <a:lstStyle/>
        <a:p>
          <a:endParaRPr lang="en-GB"/>
        </a:p>
      </dgm:t>
    </dgm:pt>
    <dgm:pt modelId="{D1843247-EAFD-B241-994E-EE2EE530DACE}" type="pres">
      <dgm:prSet presAssocID="{E5D106FC-9553-2A4B-8FA9-6AE8CEEC6457}" presName="connTx" presStyleLbl="parChTrans1D2" presStyleIdx="3" presStyleCnt="7"/>
      <dgm:spPr/>
      <dgm:t>
        <a:bodyPr/>
        <a:lstStyle/>
        <a:p>
          <a:endParaRPr lang="en-GB"/>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GB"/>
        </a:p>
      </dgm:t>
    </dgm:pt>
    <dgm:pt modelId="{E0885123-E983-464D-A59B-4B57048A2B1D}" type="pres">
      <dgm:prSet presAssocID="{FE92AC2F-B10B-4A4D-85C8-4968B53F49BE}" presName="Name9" presStyleLbl="parChTrans1D2" presStyleIdx="4" presStyleCnt="7"/>
      <dgm:spPr/>
      <dgm:t>
        <a:bodyPr/>
        <a:lstStyle/>
        <a:p>
          <a:endParaRPr lang="en-GB"/>
        </a:p>
      </dgm:t>
    </dgm:pt>
    <dgm:pt modelId="{33DC4DF1-6754-1C46-92DE-400AA67C7BBD}" type="pres">
      <dgm:prSet presAssocID="{FE92AC2F-B10B-4A4D-85C8-4968B53F49BE}" presName="connTx" presStyleLbl="parChTrans1D2" presStyleIdx="4" presStyleCnt="7"/>
      <dgm:spPr/>
      <dgm:t>
        <a:bodyPr/>
        <a:lstStyle/>
        <a:p>
          <a:endParaRPr lang="en-GB"/>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GB"/>
        </a:p>
      </dgm:t>
    </dgm:pt>
    <dgm:pt modelId="{3544C395-4783-D549-9495-09BCA7D58214}" type="pres">
      <dgm:prSet presAssocID="{E30309EE-9946-5541-AEBA-CFF20205E4BE}" presName="Name9" presStyleLbl="parChTrans1D2" presStyleIdx="5" presStyleCnt="7"/>
      <dgm:spPr/>
      <dgm:t>
        <a:bodyPr/>
        <a:lstStyle/>
        <a:p>
          <a:endParaRPr lang="en-GB"/>
        </a:p>
      </dgm:t>
    </dgm:pt>
    <dgm:pt modelId="{B6DC45F3-5D19-104C-A312-4B5E8D1C86D3}" type="pres">
      <dgm:prSet presAssocID="{E30309EE-9946-5541-AEBA-CFF20205E4BE}" presName="connTx" presStyleLbl="parChTrans1D2" presStyleIdx="5" presStyleCnt="7"/>
      <dgm:spPr/>
      <dgm:t>
        <a:bodyPr/>
        <a:lstStyle/>
        <a:p>
          <a:endParaRPr lang="en-GB"/>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GB"/>
        </a:p>
      </dgm:t>
    </dgm:pt>
    <dgm:pt modelId="{41AAADF7-111F-CE40-96CE-AE4E2117F3C0}" type="pres">
      <dgm:prSet presAssocID="{8ED4EDB8-BEBC-DB4F-91CD-37A2590F8B47}" presName="Name9" presStyleLbl="parChTrans1D2" presStyleIdx="6" presStyleCnt="7"/>
      <dgm:spPr/>
      <dgm:t>
        <a:bodyPr/>
        <a:lstStyle/>
        <a:p>
          <a:endParaRPr lang="en-GB"/>
        </a:p>
      </dgm:t>
    </dgm:pt>
    <dgm:pt modelId="{2E4A04C1-FC33-1D42-BF2F-6D24740946AB}" type="pres">
      <dgm:prSet presAssocID="{8ED4EDB8-BEBC-DB4F-91CD-37A2590F8B47}" presName="connTx" presStyleLbl="parChTrans1D2" presStyleIdx="6" presStyleCnt="7"/>
      <dgm:spPr/>
      <dgm:t>
        <a:bodyPr/>
        <a:lstStyle/>
        <a:p>
          <a:endParaRPr lang="en-GB"/>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GB"/>
        </a:p>
      </dgm:t>
    </dgm:pt>
  </dgm:ptLst>
  <dgm:cxnLst>
    <dgm:cxn modelId="{D988E133-F202-4DFC-8581-3BA52E46593D}" type="presOf" srcId="{FE92AC2F-B10B-4A4D-85C8-4968B53F49BE}" destId="{E0885123-E983-464D-A59B-4B57048A2B1D}" srcOrd="0" destOrd="0" presId="urn:microsoft.com/office/officeart/2005/8/layout/radial1"/>
    <dgm:cxn modelId="{260EEFBD-5704-42D2-976F-D5ADCDBC2913}" type="presOf" srcId="{8ED4EDB8-BEBC-DB4F-91CD-37A2590F8B47}" destId="{2E4A04C1-FC33-1D42-BF2F-6D24740946AB}" srcOrd="1" destOrd="0" presId="urn:microsoft.com/office/officeart/2005/8/layout/radial1"/>
    <dgm:cxn modelId="{F1A7B8BF-797A-4B29-91DE-E24325FC20DC}" type="presOf" srcId="{8ED4EDB8-BEBC-DB4F-91CD-37A2590F8B47}" destId="{41AAADF7-111F-CE40-96CE-AE4E2117F3C0}" srcOrd="0" destOrd="0" presId="urn:microsoft.com/office/officeart/2005/8/layout/radial1"/>
    <dgm:cxn modelId="{73EBBCA6-E9F8-492A-BD65-9E1AF5DC4168}" type="presOf" srcId="{F6682FB6-C18D-A743-B742-E30907837202}" destId="{E2E82CCF-0DC2-BB46-A330-0ACC9EDCF2AF}" srcOrd="1" destOrd="0" presId="urn:microsoft.com/office/officeart/2005/8/layout/radial1"/>
    <dgm:cxn modelId="{A880483A-E2F3-AD4E-956B-8498EA17730A}" srcId="{B56A8071-C2FE-7B44-AF55-32DBD440ACD6}" destId="{8ED901B2-5DF6-A045-9E99-84F667F4C080}" srcOrd="0" destOrd="0" parTransId="{4FA62878-AF9A-9F49-86DA-51FF47070C4E}" sibTransId="{63F6A2B5-552F-5843-BD65-41AE20914417}"/>
    <dgm:cxn modelId="{FD5A64D8-0588-4E2B-A703-24130F52CC0B}" type="presOf" srcId="{58D679A3-49ED-0449-A90F-5ED04FC864FE}" destId="{DD9F8129-43B9-2743-9014-0DC9CCCA2B5B}" srcOrd="0" destOrd="0" presId="urn:microsoft.com/office/officeart/2005/8/layout/radial1"/>
    <dgm:cxn modelId="{D82C5F5E-10FB-4CB7-BAD2-6285E4FDECD8}" type="presOf" srcId="{AE9F96FD-798D-3041-B6C7-B15C733232ED}" destId="{3A12E5BE-80EA-4E44-8801-FA87206DC904}" srcOrd="0" destOrd="0" presId="urn:microsoft.com/office/officeart/2005/8/layout/radial1"/>
    <dgm:cxn modelId="{68E4EF8A-2DF8-4AFF-BFE4-083A84546CB3}" type="presOf" srcId="{E30309EE-9946-5541-AEBA-CFF20205E4BE}" destId="{3544C395-4783-D549-9495-09BCA7D58214}" srcOrd="0" destOrd="0" presId="urn:microsoft.com/office/officeart/2005/8/layout/radial1"/>
    <dgm:cxn modelId="{4DFA9D7C-E8A1-459E-B985-82E0210DCCDD}" type="presOf" srcId="{51232070-C0AE-9243-B9BB-B2E582B47927}" destId="{F771CF57-5F62-BF40-91AC-3F50E6B8DA20}" srcOrd="0"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14CCE95F-95D4-4F87-9F18-5EFD56A0A0B9}" type="presOf" srcId="{BD045485-EE40-0447-B6CD-4788C5C91AC8}" destId="{B8B5BCE1-DFBC-9545-9053-49097A616A93}" srcOrd="1" destOrd="0" presId="urn:microsoft.com/office/officeart/2005/8/layout/radial1"/>
    <dgm:cxn modelId="{98401A3C-CFEC-4AD4-AA5D-39FB0EEAC959}" type="presOf" srcId="{E5D106FC-9553-2A4B-8FA9-6AE8CEEC6457}" destId="{D1843247-EAFD-B241-994E-EE2EE530DACE}" srcOrd="1" destOrd="0" presId="urn:microsoft.com/office/officeart/2005/8/layout/radial1"/>
    <dgm:cxn modelId="{162F19F0-9EA2-41C5-B851-4B8A186C0170}" type="presOf" srcId="{9168A69A-1B37-0C4A-A8F9-2237DBC0F440}" destId="{814B4F94-E1CB-4E48-827C-24DFE6CCB971}" srcOrd="0"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244877D5-2B53-B840-9048-F348E2CDF030}" srcId="{B56A8071-C2FE-7B44-AF55-32DBD440ACD6}" destId="{5B93AE62-F5F5-E343-AEAD-80950AB8E7A1}" srcOrd="6" destOrd="0" parTransId="{8ED4EDB8-BEBC-DB4F-91CD-37A2590F8B47}" sibTransId="{0267DA71-BDEA-EB43-84EA-2E5CE44D9AF6}"/>
    <dgm:cxn modelId="{A2820F72-A184-40A0-A5D8-C1CF60E4E3C4}" type="presOf" srcId="{4FA62878-AF9A-9F49-86DA-51FF47070C4E}" destId="{B413C1A6-FEF5-964A-9B92-CA9C9321A9FC}" srcOrd="1" destOrd="0" presId="urn:microsoft.com/office/officeart/2005/8/layout/radial1"/>
    <dgm:cxn modelId="{C75EF40F-8E6C-4AA9-9609-57D00C9FF5AA}" type="presOf" srcId="{8ED901B2-5DF6-A045-9E99-84F667F4C080}" destId="{0E3F7FB0-33B3-C04E-BDA3-D994716CDDDB}" srcOrd="0" destOrd="0" presId="urn:microsoft.com/office/officeart/2005/8/layout/radial1"/>
    <dgm:cxn modelId="{490EE691-ACA0-974F-86F1-0632EE2534EC}" srcId="{B56A8071-C2FE-7B44-AF55-32DBD440ACD6}" destId="{AE9F96FD-798D-3041-B6C7-B15C733232ED}" srcOrd="2" destOrd="0" parTransId="{F6682FB6-C18D-A743-B742-E30907837202}" sibTransId="{6793436F-5CA3-0741-9E6E-2D77A6505A96}"/>
    <dgm:cxn modelId="{701F8510-5F3A-4B36-A380-81F4B2A21C69}" type="presOf" srcId="{426A2A31-0FB5-2D4D-9EEE-3182923DA833}" destId="{0136FE16-B3A4-4F48-A1BF-26233E5E4969}" srcOrd="0" destOrd="0" presId="urn:microsoft.com/office/officeart/2005/8/layout/radial1"/>
    <dgm:cxn modelId="{B6CDD7D8-A90F-CC44-A89F-21789C5390DC}" srcId="{51232070-C0AE-9243-B9BB-B2E582B47927}" destId="{B56A8071-C2FE-7B44-AF55-32DBD440ACD6}" srcOrd="0" destOrd="0" parTransId="{0F9466D8-2370-7A47-B8AA-2823AC650802}" sibTransId="{A3BF80EA-8E93-5B4A-BB27-B77E718ECD02}"/>
    <dgm:cxn modelId="{AA7F13CC-629D-452D-84D7-A88AECD56508}" type="presOf" srcId="{F6682FB6-C18D-A743-B742-E30907837202}" destId="{FDD864A0-13E2-F147-A817-CD750091DDB5}" srcOrd="0" destOrd="0" presId="urn:microsoft.com/office/officeart/2005/8/layout/radial1"/>
    <dgm:cxn modelId="{D67D4D3F-4F4F-40C5-8538-525C4FA094FE}" type="presOf" srcId="{B56A8071-C2FE-7B44-AF55-32DBD440ACD6}" destId="{86156F94-D18B-5840-90E9-D7561CF57825}" srcOrd="0" destOrd="0" presId="urn:microsoft.com/office/officeart/2005/8/layout/radial1"/>
    <dgm:cxn modelId="{D16551B8-086B-416F-B2EB-29D5C8A2C585}" type="presOf" srcId="{4FA62878-AF9A-9F49-86DA-51FF47070C4E}" destId="{B4E02328-E176-8045-ADC8-11772F8AAAE0}" srcOrd="0" destOrd="0" presId="urn:microsoft.com/office/officeart/2005/8/layout/radial1"/>
    <dgm:cxn modelId="{149B98C5-302F-4083-98CF-45135B4113CB}" type="presOf" srcId="{BD045485-EE40-0447-B6CD-4788C5C91AC8}" destId="{4F61B857-00C6-7D4B-BBBA-E2EAF62AAF83}" srcOrd="0" destOrd="0" presId="urn:microsoft.com/office/officeart/2005/8/layout/radial1"/>
    <dgm:cxn modelId="{DF6BC69A-9DD6-461B-B15F-42FD908AD4F5}" type="presOf" srcId="{058DA32D-993B-F442-86D6-08886F0FA8BE}" destId="{B3BDCE89-2C15-E349-ACF5-0A6B4147EB64}" srcOrd="0" destOrd="0" presId="urn:microsoft.com/office/officeart/2005/8/layout/radial1"/>
    <dgm:cxn modelId="{FDEF0164-F37D-4931-83E1-E5DB48B0A381}" type="presOf" srcId="{E5D106FC-9553-2A4B-8FA9-6AE8CEEC6457}" destId="{927C401A-540A-274E-94AF-63F604F8A376}" srcOrd="0" destOrd="0" presId="urn:microsoft.com/office/officeart/2005/8/layout/radial1"/>
    <dgm:cxn modelId="{8FA8D46A-C625-4BAD-859E-728FE2BC28DB}" type="presOf" srcId="{5B93AE62-F5F5-E343-AEAD-80950AB8E7A1}" destId="{3EA24E3C-93B4-3B47-942E-F4EE76564202}" srcOrd="0" destOrd="0" presId="urn:microsoft.com/office/officeart/2005/8/layout/radial1"/>
    <dgm:cxn modelId="{7A0E7035-CEFC-4743-B7AB-EFAC1726F1E6}" srcId="{B56A8071-C2FE-7B44-AF55-32DBD440ACD6}" destId="{58D679A3-49ED-0449-A90F-5ED04FC864FE}" srcOrd="1" destOrd="0" parTransId="{BD045485-EE40-0447-B6CD-4788C5C91AC8}" sibTransId="{2F8CD1F5-E10F-B34D-9AD7-2943EF58E7FB}"/>
    <dgm:cxn modelId="{5BD21CBE-A758-1948-973B-1DEFBC641EB2}" srcId="{B56A8071-C2FE-7B44-AF55-32DBD440ACD6}" destId="{9168A69A-1B37-0C4A-A8F9-2237DBC0F440}" srcOrd="5" destOrd="0" parTransId="{E30309EE-9946-5541-AEBA-CFF20205E4BE}" sibTransId="{216B67DC-320F-3B41-905F-B353707090E2}"/>
    <dgm:cxn modelId="{80434A31-1C2A-44A1-A697-4D536B6394EB}" type="presOf" srcId="{FE92AC2F-B10B-4A4D-85C8-4968B53F49BE}" destId="{33DC4DF1-6754-1C46-92DE-400AA67C7BBD}" srcOrd="1" destOrd="0" presId="urn:microsoft.com/office/officeart/2005/8/layout/radial1"/>
    <dgm:cxn modelId="{FED521F5-D42F-415B-B480-91BA91645E65}" type="presOf" srcId="{E30309EE-9946-5541-AEBA-CFF20205E4BE}" destId="{B6DC45F3-5D19-104C-A312-4B5E8D1C86D3}" srcOrd="1" destOrd="0" presId="urn:microsoft.com/office/officeart/2005/8/layout/radial1"/>
    <dgm:cxn modelId="{F5CB9E60-3407-408B-A293-49E93712FEA3}" type="presParOf" srcId="{F771CF57-5F62-BF40-91AC-3F50E6B8DA20}" destId="{86156F94-D18B-5840-90E9-D7561CF57825}" srcOrd="0" destOrd="0" presId="urn:microsoft.com/office/officeart/2005/8/layout/radial1"/>
    <dgm:cxn modelId="{7ABB0974-7CE1-4BB1-A79A-0BD8A0C3FC85}" type="presParOf" srcId="{F771CF57-5F62-BF40-91AC-3F50E6B8DA20}" destId="{B4E02328-E176-8045-ADC8-11772F8AAAE0}" srcOrd="1" destOrd="0" presId="urn:microsoft.com/office/officeart/2005/8/layout/radial1"/>
    <dgm:cxn modelId="{E168EFDF-9215-45BA-88E8-2E1284B5193A}" type="presParOf" srcId="{B4E02328-E176-8045-ADC8-11772F8AAAE0}" destId="{B413C1A6-FEF5-964A-9B92-CA9C9321A9FC}" srcOrd="0" destOrd="0" presId="urn:microsoft.com/office/officeart/2005/8/layout/radial1"/>
    <dgm:cxn modelId="{B4FAC17A-E3E4-4700-9233-A594625ACA28}" type="presParOf" srcId="{F771CF57-5F62-BF40-91AC-3F50E6B8DA20}" destId="{0E3F7FB0-33B3-C04E-BDA3-D994716CDDDB}" srcOrd="2" destOrd="0" presId="urn:microsoft.com/office/officeart/2005/8/layout/radial1"/>
    <dgm:cxn modelId="{372AEB1E-F343-4ECB-B5F9-9F3B76402F95}" type="presParOf" srcId="{F771CF57-5F62-BF40-91AC-3F50E6B8DA20}" destId="{4F61B857-00C6-7D4B-BBBA-E2EAF62AAF83}" srcOrd="3" destOrd="0" presId="urn:microsoft.com/office/officeart/2005/8/layout/radial1"/>
    <dgm:cxn modelId="{47B73038-80FF-4719-BB75-ABC2F9915C12}" type="presParOf" srcId="{4F61B857-00C6-7D4B-BBBA-E2EAF62AAF83}" destId="{B8B5BCE1-DFBC-9545-9053-49097A616A93}" srcOrd="0" destOrd="0" presId="urn:microsoft.com/office/officeart/2005/8/layout/radial1"/>
    <dgm:cxn modelId="{C6F4FDEE-9437-4646-9314-3E4DE0427997}" type="presParOf" srcId="{F771CF57-5F62-BF40-91AC-3F50E6B8DA20}" destId="{DD9F8129-43B9-2743-9014-0DC9CCCA2B5B}" srcOrd="4" destOrd="0" presId="urn:microsoft.com/office/officeart/2005/8/layout/radial1"/>
    <dgm:cxn modelId="{27CEFDFF-0C3B-4CF1-9868-6E6B442A48B2}" type="presParOf" srcId="{F771CF57-5F62-BF40-91AC-3F50E6B8DA20}" destId="{FDD864A0-13E2-F147-A817-CD750091DDB5}" srcOrd="5" destOrd="0" presId="urn:microsoft.com/office/officeart/2005/8/layout/radial1"/>
    <dgm:cxn modelId="{9456F636-F595-4E17-8E49-ECF8517A7E52}" type="presParOf" srcId="{FDD864A0-13E2-F147-A817-CD750091DDB5}" destId="{E2E82CCF-0DC2-BB46-A330-0ACC9EDCF2AF}" srcOrd="0" destOrd="0" presId="urn:microsoft.com/office/officeart/2005/8/layout/radial1"/>
    <dgm:cxn modelId="{2F8CCD52-E531-46F4-8E61-7BBC1139C81C}" type="presParOf" srcId="{F771CF57-5F62-BF40-91AC-3F50E6B8DA20}" destId="{3A12E5BE-80EA-4E44-8801-FA87206DC904}" srcOrd="6" destOrd="0" presId="urn:microsoft.com/office/officeart/2005/8/layout/radial1"/>
    <dgm:cxn modelId="{5842D044-F4E5-43D8-9DC7-556AB3999802}" type="presParOf" srcId="{F771CF57-5F62-BF40-91AC-3F50E6B8DA20}" destId="{927C401A-540A-274E-94AF-63F604F8A376}" srcOrd="7" destOrd="0" presId="urn:microsoft.com/office/officeart/2005/8/layout/radial1"/>
    <dgm:cxn modelId="{B5AB0993-8F57-46E1-8CC6-524B34D3629C}" type="presParOf" srcId="{927C401A-540A-274E-94AF-63F604F8A376}" destId="{D1843247-EAFD-B241-994E-EE2EE530DACE}" srcOrd="0" destOrd="0" presId="urn:microsoft.com/office/officeart/2005/8/layout/radial1"/>
    <dgm:cxn modelId="{1F0C9FC5-80BA-48B7-98B3-D07E756F79D4}" type="presParOf" srcId="{F771CF57-5F62-BF40-91AC-3F50E6B8DA20}" destId="{0136FE16-B3A4-4F48-A1BF-26233E5E4969}" srcOrd="8" destOrd="0" presId="urn:microsoft.com/office/officeart/2005/8/layout/radial1"/>
    <dgm:cxn modelId="{53B2BF86-08B2-4C20-9A21-0A8FC6830C12}" type="presParOf" srcId="{F771CF57-5F62-BF40-91AC-3F50E6B8DA20}" destId="{E0885123-E983-464D-A59B-4B57048A2B1D}" srcOrd="9" destOrd="0" presId="urn:microsoft.com/office/officeart/2005/8/layout/radial1"/>
    <dgm:cxn modelId="{6FA7D5E8-4DC1-4708-AC49-7DDB11712FB5}" type="presParOf" srcId="{E0885123-E983-464D-A59B-4B57048A2B1D}" destId="{33DC4DF1-6754-1C46-92DE-400AA67C7BBD}" srcOrd="0" destOrd="0" presId="urn:microsoft.com/office/officeart/2005/8/layout/radial1"/>
    <dgm:cxn modelId="{14389148-BC50-44AD-B020-92C874A48F01}" type="presParOf" srcId="{F771CF57-5F62-BF40-91AC-3F50E6B8DA20}" destId="{B3BDCE89-2C15-E349-ACF5-0A6B4147EB64}" srcOrd="10" destOrd="0" presId="urn:microsoft.com/office/officeart/2005/8/layout/radial1"/>
    <dgm:cxn modelId="{311180F0-B71D-4FD4-B7D2-0F77A3041D5A}" type="presParOf" srcId="{F771CF57-5F62-BF40-91AC-3F50E6B8DA20}" destId="{3544C395-4783-D549-9495-09BCA7D58214}" srcOrd="11" destOrd="0" presId="urn:microsoft.com/office/officeart/2005/8/layout/radial1"/>
    <dgm:cxn modelId="{D8DEEFD6-62B7-41AC-B4FC-2948BC4BECF3}" type="presParOf" srcId="{3544C395-4783-D549-9495-09BCA7D58214}" destId="{B6DC45F3-5D19-104C-A312-4B5E8D1C86D3}" srcOrd="0" destOrd="0" presId="urn:microsoft.com/office/officeart/2005/8/layout/radial1"/>
    <dgm:cxn modelId="{E750753D-0930-48BF-A4DD-DC06560FEDA9}" type="presParOf" srcId="{F771CF57-5F62-BF40-91AC-3F50E6B8DA20}" destId="{814B4F94-E1CB-4E48-827C-24DFE6CCB971}" srcOrd="12" destOrd="0" presId="urn:microsoft.com/office/officeart/2005/8/layout/radial1"/>
    <dgm:cxn modelId="{304CCBEA-8826-41B7-BD7E-8A26176AF0E4}" type="presParOf" srcId="{F771CF57-5F62-BF40-91AC-3F50E6B8DA20}" destId="{41AAADF7-111F-CE40-96CE-AE4E2117F3C0}" srcOrd="13" destOrd="0" presId="urn:microsoft.com/office/officeart/2005/8/layout/radial1"/>
    <dgm:cxn modelId="{BD06BBA1-D110-44AA-8CFA-9BA05E49B831}" type="presParOf" srcId="{41AAADF7-111F-CE40-96CE-AE4E2117F3C0}" destId="{2E4A04C1-FC33-1D42-BF2F-6D24740946AB}" srcOrd="0" destOrd="0" presId="urn:microsoft.com/office/officeart/2005/8/layout/radial1"/>
    <dgm:cxn modelId="{7485656A-14BC-4E1D-A558-45CC2D741D3A}"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dgm:t>
        <a:bodyPr/>
        <a:lstStyle/>
        <a:p>
          <a:r>
            <a:rPr lang="en-US" sz="1200" b="0" dirty="0">
              <a:latin typeface="Arial"/>
              <a:cs typeface="Arial"/>
            </a:rPr>
            <a:t>Agent of change</a:t>
          </a: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a:solidFill>
          <a:srgbClr val="92D050"/>
        </a:solidFill>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GB"/>
        </a:p>
      </dgm:t>
    </dgm:pt>
    <dgm:pt modelId="{86156F94-D18B-5840-90E9-D7561CF57825}" type="pres">
      <dgm:prSet presAssocID="{B56A8071-C2FE-7B44-AF55-32DBD440ACD6}" presName="centerShape" presStyleLbl="node0" presStyleIdx="0" presStyleCnt="1"/>
      <dgm:spPr/>
      <dgm:t>
        <a:bodyPr/>
        <a:lstStyle/>
        <a:p>
          <a:endParaRPr lang="en-GB"/>
        </a:p>
      </dgm:t>
    </dgm:pt>
    <dgm:pt modelId="{B4E02328-E176-8045-ADC8-11772F8AAAE0}" type="pres">
      <dgm:prSet presAssocID="{4FA62878-AF9A-9F49-86DA-51FF47070C4E}" presName="Name9" presStyleLbl="parChTrans1D2" presStyleIdx="0" presStyleCnt="7"/>
      <dgm:spPr/>
      <dgm:t>
        <a:bodyPr/>
        <a:lstStyle/>
        <a:p>
          <a:endParaRPr lang="en-GB"/>
        </a:p>
      </dgm:t>
    </dgm:pt>
    <dgm:pt modelId="{B413C1A6-FEF5-964A-9B92-CA9C9321A9FC}" type="pres">
      <dgm:prSet presAssocID="{4FA62878-AF9A-9F49-86DA-51FF47070C4E}" presName="connTx" presStyleLbl="parChTrans1D2" presStyleIdx="0" presStyleCnt="7"/>
      <dgm:spPr/>
      <dgm:t>
        <a:bodyPr/>
        <a:lstStyle/>
        <a:p>
          <a:endParaRPr lang="en-GB"/>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GB"/>
        </a:p>
      </dgm:t>
    </dgm:pt>
    <dgm:pt modelId="{4F61B857-00C6-7D4B-BBBA-E2EAF62AAF83}" type="pres">
      <dgm:prSet presAssocID="{BD045485-EE40-0447-B6CD-4788C5C91AC8}" presName="Name9" presStyleLbl="parChTrans1D2" presStyleIdx="1" presStyleCnt="7"/>
      <dgm:spPr/>
      <dgm:t>
        <a:bodyPr/>
        <a:lstStyle/>
        <a:p>
          <a:endParaRPr lang="en-GB"/>
        </a:p>
      </dgm:t>
    </dgm:pt>
    <dgm:pt modelId="{B8B5BCE1-DFBC-9545-9053-49097A616A93}" type="pres">
      <dgm:prSet presAssocID="{BD045485-EE40-0447-B6CD-4788C5C91AC8}" presName="connTx" presStyleLbl="parChTrans1D2" presStyleIdx="1" presStyleCnt="7"/>
      <dgm:spPr/>
      <dgm:t>
        <a:bodyPr/>
        <a:lstStyle/>
        <a:p>
          <a:endParaRPr lang="en-GB"/>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GB"/>
        </a:p>
      </dgm:t>
    </dgm:pt>
    <dgm:pt modelId="{FDD864A0-13E2-F147-A817-CD750091DDB5}" type="pres">
      <dgm:prSet presAssocID="{F6682FB6-C18D-A743-B742-E30907837202}" presName="Name9" presStyleLbl="parChTrans1D2" presStyleIdx="2" presStyleCnt="7"/>
      <dgm:spPr/>
      <dgm:t>
        <a:bodyPr/>
        <a:lstStyle/>
        <a:p>
          <a:endParaRPr lang="en-GB"/>
        </a:p>
      </dgm:t>
    </dgm:pt>
    <dgm:pt modelId="{E2E82CCF-0DC2-BB46-A330-0ACC9EDCF2AF}" type="pres">
      <dgm:prSet presAssocID="{F6682FB6-C18D-A743-B742-E30907837202}" presName="connTx" presStyleLbl="parChTrans1D2" presStyleIdx="2" presStyleCnt="7"/>
      <dgm:spPr/>
      <dgm:t>
        <a:bodyPr/>
        <a:lstStyle/>
        <a:p>
          <a:endParaRPr lang="en-GB"/>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GB"/>
        </a:p>
      </dgm:t>
    </dgm:pt>
    <dgm:pt modelId="{927C401A-540A-274E-94AF-63F604F8A376}" type="pres">
      <dgm:prSet presAssocID="{E5D106FC-9553-2A4B-8FA9-6AE8CEEC6457}" presName="Name9" presStyleLbl="parChTrans1D2" presStyleIdx="3" presStyleCnt="7"/>
      <dgm:spPr/>
      <dgm:t>
        <a:bodyPr/>
        <a:lstStyle/>
        <a:p>
          <a:endParaRPr lang="en-GB"/>
        </a:p>
      </dgm:t>
    </dgm:pt>
    <dgm:pt modelId="{D1843247-EAFD-B241-994E-EE2EE530DACE}" type="pres">
      <dgm:prSet presAssocID="{E5D106FC-9553-2A4B-8FA9-6AE8CEEC6457}" presName="connTx" presStyleLbl="parChTrans1D2" presStyleIdx="3" presStyleCnt="7"/>
      <dgm:spPr/>
      <dgm:t>
        <a:bodyPr/>
        <a:lstStyle/>
        <a:p>
          <a:endParaRPr lang="en-GB"/>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GB"/>
        </a:p>
      </dgm:t>
    </dgm:pt>
    <dgm:pt modelId="{E0885123-E983-464D-A59B-4B57048A2B1D}" type="pres">
      <dgm:prSet presAssocID="{FE92AC2F-B10B-4A4D-85C8-4968B53F49BE}" presName="Name9" presStyleLbl="parChTrans1D2" presStyleIdx="4" presStyleCnt="7"/>
      <dgm:spPr/>
      <dgm:t>
        <a:bodyPr/>
        <a:lstStyle/>
        <a:p>
          <a:endParaRPr lang="en-GB"/>
        </a:p>
      </dgm:t>
    </dgm:pt>
    <dgm:pt modelId="{33DC4DF1-6754-1C46-92DE-400AA67C7BBD}" type="pres">
      <dgm:prSet presAssocID="{FE92AC2F-B10B-4A4D-85C8-4968B53F49BE}" presName="connTx" presStyleLbl="parChTrans1D2" presStyleIdx="4" presStyleCnt="7"/>
      <dgm:spPr/>
      <dgm:t>
        <a:bodyPr/>
        <a:lstStyle/>
        <a:p>
          <a:endParaRPr lang="en-GB"/>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GB"/>
        </a:p>
      </dgm:t>
    </dgm:pt>
    <dgm:pt modelId="{3544C395-4783-D549-9495-09BCA7D58214}" type="pres">
      <dgm:prSet presAssocID="{E30309EE-9946-5541-AEBA-CFF20205E4BE}" presName="Name9" presStyleLbl="parChTrans1D2" presStyleIdx="5" presStyleCnt="7"/>
      <dgm:spPr/>
      <dgm:t>
        <a:bodyPr/>
        <a:lstStyle/>
        <a:p>
          <a:endParaRPr lang="en-GB"/>
        </a:p>
      </dgm:t>
    </dgm:pt>
    <dgm:pt modelId="{B6DC45F3-5D19-104C-A312-4B5E8D1C86D3}" type="pres">
      <dgm:prSet presAssocID="{E30309EE-9946-5541-AEBA-CFF20205E4BE}" presName="connTx" presStyleLbl="parChTrans1D2" presStyleIdx="5" presStyleCnt="7"/>
      <dgm:spPr/>
      <dgm:t>
        <a:bodyPr/>
        <a:lstStyle/>
        <a:p>
          <a:endParaRPr lang="en-GB"/>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GB"/>
        </a:p>
      </dgm:t>
    </dgm:pt>
    <dgm:pt modelId="{41AAADF7-111F-CE40-96CE-AE4E2117F3C0}" type="pres">
      <dgm:prSet presAssocID="{8ED4EDB8-BEBC-DB4F-91CD-37A2590F8B47}" presName="Name9" presStyleLbl="parChTrans1D2" presStyleIdx="6" presStyleCnt="7"/>
      <dgm:spPr/>
      <dgm:t>
        <a:bodyPr/>
        <a:lstStyle/>
        <a:p>
          <a:endParaRPr lang="en-GB"/>
        </a:p>
      </dgm:t>
    </dgm:pt>
    <dgm:pt modelId="{2E4A04C1-FC33-1D42-BF2F-6D24740946AB}" type="pres">
      <dgm:prSet presAssocID="{8ED4EDB8-BEBC-DB4F-91CD-37A2590F8B47}" presName="connTx" presStyleLbl="parChTrans1D2" presStyleIdx="6" presStyleCnt="7"/>
      <dgm:spPr/>
      <dgm:t>
        <a:bodyPr/>
        <a:lstStyle/>
        <a:p>
          <a:endParaRPr lang="en-GB"/>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GB"/>
        </a:p>
      </dgm:t>
    </dgm:pt>
  </dgm:ptLst>
  <dgm:cxnLst>
    <dgm:cxn modelId="{9B593951-AED8-4336-9AE9-35EDA6D14660}" type="presOf" srcId="{4FA62878-AF9A-9F49-86DA-51FF47070C4E}" destId="{B4E02328-E176-8045-ADC8-11772F8AAAE0}" srcOrd="0" destOrd="0" presId="urn:microsoft.com/office/officeart/2005/8/layout/radial1"/>
    <dgm:cxn modelId="{A880483A-E2F3-AD4E-956B-8498EA17730A}" srcId="{B56A8071-C2FE-7B44-AF55-32DBD440ACD6}" destId="{8ED901B2-5DF6-A045-9E99-84F667F4C080}" srcOrd="0" destOrd="0" parTransId="{4FA62878-AF9A-9F49-86DA-51FF47070C4E}" sibTransId="{63F6A2B5-552F-5843-BD65-41AE20914417}"/>
    <dgm:cxn modelId="{C101F80C-E62D-46CA-B1AD-5B1D107AC682}" type="presOf" srcId="{51232070-C0AE-9243-B9BB-B2E582B47927}" destId="{F771CF57-5F62-BF40-91AC-3F50E6B8DA20}" srcOrd="0" destOrd="0" presId="urn:microsoft.com/office/officeart/2005/8/layout/radial1"/>
    <dgm:cxn modelId="{8BD8317B-9FE1-4937-A092-1F7BCDE436FB}" type="presOf" srcId="{B56A8071-C2FE-7B44-AF55-32DBD440ACD6}" destId="{86156F94-D18B-5840-90E9-D7561CF57825}" srcOrd="0" destOrd="0" presId="urn:microsoft.com/office/officeart/2005/8/layout/radial1"/>
    <dgm:cxn modelId="{8249551C-3828-40FF-968A-C247354364B7}" type="presOf" srcId="{FE92AC2F-B10B-4A4D-85C8-4968B53F49BE}" destId="{E0885123-E983-464D-A59B-4B57048A2B1D}" srcOrd="0" destOrd="0" presId="urn:microsoft.com/office/officeart/2005/8/layout/radial1"/>
    <dgm:cxn modelId="{4E8FB69E-93DB-441C-BADD-91F40F47DD7C}" type="presOf" srcId="{9168A69A-1B37-0C4A-A8F9-2237DBC0F440}" destId="{814B4F94-E1CB-4E48-827C-24DFE6CCB971}" srcOrd="0" destOrd="0" presId="urn:microsoft.com/office/officeart/2005/8/layout/radial1"/>
    <dgm:cxn modelId="{51D32B98-E9C5-4C24-9A92-8854B6CBB360}" type="presOf" srcId="{8ED4EDB8-BEBC-DB4F-91CD-37A2590F8B47}" destId="{41AAADF7-111F-CE40-96CE-AE4E2117F3C0}" srcOrd="0" destOrd="0" presId="urn:microsoft.com/office/officeart/2005/8/layout/radial1"/>
    <dgm:cxn modelId="{BF0D1FD0-D6D9-444A-B689-6DEB89F2A92F}" type="presOf" srcId="{F6682FB6-C18D-A743-B742-E30907837202}" destId="{E2E82CCF-0DC2-BB46-A330-0ACC9EDCF2AF}" srcOrd="1"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8EB64D48-08EC-4E4F-9BD0-5549AFEBDD53}" type="presOf" srcId="{E30309EE-9946-5541-AEBA-CFF20205E4BE}" destId="{3544C395-4783-D549-9495-09BCA7D58214}" srcOrd="0" destOrd="0" presId="urn:microsoft.com/office/officeart/2005/8/layout/radial1"/>
    <dgm:cxn modelId="{9C45BE88-EBBE-4733-BA0C-B45ECE51391A}" type="presOf" srcId="{E5D106FC-9553-2A4B-8FA9-6AE8CEEC6457}" destId="{D1843247-EAFD-B241-994E-EE2EE530DACE}" srcOrd="1" destOrd="0" presId="urn:microsoft.com/office/officeart/2005/8/layout/radial1"/>
    <dgm:cxn modelId="{FA16B839-A9E3-4B17-9863-F883C7865B7D}" type="presOf" srcId="{58D679A3-49ED-0449-A90F-5ED04FC864FE}" destId="{DD9F8129-43B9-2743-9014-0DC9CCCA2B5B}" srcOrd="0" destOrd="0" presId="urn:microsoft.com/office/officeart/2005/8/layout/radial1"/>
    <dgm:cxn modelId="{454478B2-F9A7-42E5-8458-3AC4A6F28775}" type="presOf" srcId="{FE92AC2F-B10B-4A4D-85C8-4968B53F49BE}" destId="{33DC4DF1-6754-1C46-92DE-400AA67C7BBD}" srcOrd="1" destOrd="0" presId="urn:microsoft.com/office/officeart/2005/8/layout/radial1"/>
    <dgm:cxn modelId="{9785846D-DEE1-49B3-B86A-8B9CA102952A}" type="presOf" srcId="{8ED901B2-5DF6-A045-9E99-84F667F4C080}" destId="{0E3F7FB0-33B3-C04E-BDA3-D994716CDDDB}" srcOrd="0"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CBDF9D9A-9C92-4413-9813-F98BFF5BFA5A}" type="presOf" srcId="{E5D106FC-9553-2A4B-8FA9-6AE8CEEC6457}" destId="{927C401A-540A-274E-94AF-63F604F8A376}" srcOrd="0" destOrd="0" presId="urn:microsoft.com/office/officeart/2005/8/layout/radial1"/>
    <dgm:cxn modelId="{E4847275-4155-45B4-8C53-29A92CD6E5E0}" type="presOf" srcId="{F6682FB6-C18D-A743-B742-E30907837202}" destId="{FDD864A0-13E2-F147-A817-CD750091DDB5}" srcOrd="0" destOrd="0" presId="urn:microsoft.com/office/officeart/2005/8/layout/radial1"/>
    <dgm:cxn modelId="{082EDB64-DF8E-48CC-8668-7109A4258268}" type="presOf" srcId="{BD045485-EE40-0447-B6CD-4788C5C91AC8}" destId="{4F61B857-00C6-7D4B-BBBA-E2EAF62AAF83}" srcOrd="0" destOrd="0" presId="urn:microsoft.com/office/officeart/2005/8/layout/radial1"/>
    <dgm:cxn modelId="{244877D5-2B53-B840-9048-F348E2CDF030}" srcId="{B56A8071-C2FE-7B44-AF55-32DBD440ACD6}" destId="{5B93AE62-F5F5-E343-AEAD-80950AB8E7A1}" srcOrd="6" destOrd="0" parTransId="{8ED4EDB8-BEBC-DB4F-91CD-37A2590F8B47}" sibTransId="{0267DA71-BDEA-EB43-84EA-2E5CE44D9AF6}"/>
    <dgm:cxn modelId="{490EE691-ACA0-974F-86F1-0632EE2534EC}" srcId="{B56A8071-C2FE-7B44-AF55-32DBD440ACD6}" destId="{AE9F96FD-798D-3041-B6C7-B15C733232ED}" srcOrd="2" destOrd="0" parTransId="{F6682FB6-C18D-A743-B742-E30907837202}" sibTransId="{6793436F-5CA3-0741-9E6E-2D77A6505A96}"/>
    <dgm:cxn modelId="{B6CDD7D8-A90F-CC44-A89F-21789C5390DC}" srcId="{51232070-C0AE-9243-B9BB-B2E582B47927}" destId="{B56A8071-C2FE-7B44-AF55-32DBD440ACD6}" srcOrd="0" destOrd="0" parTransId="{0F9466D8-2370-7A47-B8AA-2823AC650802}" sibTransId="{A3BF80EA-8E93-5B4A-BB27-B77E718ECD02}"/>
    <dgm:cxn modelId="{12B249E1-E490-4AB0-BECE-0370840DFF7D}" type="presOf" srcId="{8ED4EDB8-BEBC-DB4F-91CD-37A2590F8B47}" destId="{2E4A04C1-FC33-1D42-BF2F-6D24740946AB}" srcOrd="1" destOrd="0" presId="urn:microsoft.com/office/officeart/2005/8/layout/radial1"/>
    <dgm:cxn modelId="{99882E91-BF8F-4A8F-AE81-D066C8E9BD38}" type="presOf" srcId="{4FA62878-AF9A-9F49-86DA-51FF47070C4E}" destId="{B413C1A6-FEF5-964A-9B92-CA9C9321A9FC}" srcOrd="1" destOrd="0" presId="urn:microsoft.com/office/officeart/2005/8/layout/radial1"/>
    <dgm:cxn modelId="{E4D4AF1F-F814-4A53-921B-39B76CB08FE2}" type="presOf" srcId="{058DA32D-993B-F442-86D6-08886F0FA8BE}" destId="{B3BDCE89-2C15-E349-ACF5-0A6B4147EB64}" srcOrd="0" destOrd="0" presId="urn:microsoft.com/office/officeart/2005/8/layout/radial1"/>
    <dgm:cxn modelId="{156E1175-95A0-4B95-B5D7-D233F820A1D1}" type="presOf" srcId="{AE9F96FD-798D-3041-B6C7-B15C733232ED}" destId="{3A12E5BE-80EA-4E44-8801-FA87206DC904}" srcOrd="0" destOrd="0" presId="urn:microsoft.com/office/officeart/2005/8/layout/radial1"/>
    <dgm:cxn modelId="{7A0E7035-CEFC-4743-B7AB-EFAC1726F1E6}" srcId="{B56A8071-C2FE-7B44-AF55-32DBD440ACD6}" destId="{58D679A3-49ED-0449-A90F-5ED04FC864FE}" srcOrd="1" destOrd="0" parTransId="{BD045485-EE40-0447-B6CD-4788C5C91AC8}" sibTransId="{2F8CD1F5-E10F-B34D-9AD7-2943EF58E7FB}"/>
    <dgm:cxn modelId="{133FC2E0-7EC3-4CD1-BC36-9D339C378CC1}" type="presOf" srcId="{BD045485-EE40-0447-B6CD-4788C5C91AC8}" destId="{B8B5BCE1-DFBC-9545-9053-49097A616A93}" srcOrd="1" destOrd="0" presId="urn:microsoft.com/office/officeart/2005/8/layout/radial1"/>
    <dgm:cxn modelId="{5BD21CBE-A758-1948-973B-1DEFBC641EB2}" srcId="{B56A8071-C2FE-7B44-AF55-32DBD440ACD6}" destId="{9168A69A-1B37-0C4A-A8F9-2237DBC0F440}" srcOrd="5" destOrd="0" parTransId="{E30309EE-9946-5541-AEBA-CFF20205E4BE}" sibTransId="{216B67DC-320F-3B41-905F-B353707090E2}"/>
    <dgm:cxn modelId="{F6C6DA6E-C74B-4E1B-8884-19C76C0AD19D}" type="presOf" srcId="{426A2A31-0FB5-2D4D-9EEE-3182923DA833}" destId="{0136FE16-B3A4-4F48-A1BF-26233E5E4969}" srcOrd="0" destOrd="0" presId="urn:microsoft.com/office/officeart/2005/8/layout/radial1"/>
    <dgm:cxn modelId="{E8C4AC43-55E0-42FA-BCA2-7DA2206762FC}" type="presOf" srcId="{5B93AE62-F5F5-E343-AEAD-80950AB8E7A1}" destId="{3EA24E3C-93B4-3B47-942E-F4EE76564202}" srcOrd="0" destOrd="0" presId="urn:microsoft.com/office/officeart/2005/8/layout/radial1"/>
    <dgm:cxn modelId="{2073334A-DE24-4EC7-ACF4-15DF8B0EF76D}" type="presOf" srcId="{E30309EE-9946-5541-AEBA-CFF20205E4BE}" destId="{B6DC45F3-5D19-104C-A312-4B5E8D1C86D3}" srcOrd="1" destOrd="0" presId="urn:microsoft.com/office/officeart/2005/8/layout/radial1"/>
    <dgm:cxn modelId="{2F067C95-85C8-455E-A4B1-DCD7A44C9594}" type="presParOf" srcId="{F771CF57-5F62-BF40-91AC-3F50E6B8DA20}" destId="{86156F94-D18B-5840-90E9-D7561CF57825}" srcOrd="0" destOrd="0" presId="urn:microsoft.com/office/officeart/2005/8/layout/radial1"/>
    <dgm:cxn modelId="{84289E79-00C7-489F-A9BF-A91A931F804D}" type="presParOf" srcId="{F771CF57-5F62-BF40-91AC-3F50E6B8DA20}" destId="{B4E02328-E176-8045-ADC8-11772F8AAAE0}" srcOrd="1" destOrd="0" presId="urn:microsoft.com/office/officeart/2005/8/layout/radial1"/>
    <dgm:cxn modelId="{DF4E7AB6-8BE5-416A-9B84-4AA9463E1C76}" type="presParOf" srcId="{B4E02328-E176-8045-ADC8-11772F8AAAE0}" destId="{B413C1A6-FEF5-964A-9B92-CA9C9321A9FC}" srcOrd="0" destOrd="0" presId="urn:microsoft.com/office/officeart/2005/8/layout/radial1"/>
    <dgm:cxn modelId="{1258FBD6-D6CC-47D8-8078-D0236F349E9A}" type="presParOf" srcId="{F771CF57-5F62-BF40-91AC-3F50E6B8DA20}" destId="{0E3F7FB0-33B3-C04E-BDA3-D994716CDDDB}" srcOrd="2" destOrd="0" presId="urn:microsoft.com/office/officeart/2005/8/layout/radial1"/>
    <dgm:cxn modelId="{E22D7AAC-91A4-4423-A939-ADEF466519C3}" type="presParOf" srcId="{F771CF57-5F62-BF40-91AC-3F50E6B8DA20}" destId="{4F61B857-00C6-7D4B-BBBA-E2EAF62AAF83}" srcOrd="3" destOrd="0" presId="urn:microsoft.com/office/officeart/2005/8/layout/radial1"/>
    <dgm:cxn modelId="{B84ACB7F-4CBB-4C94-A9E1-A35A6FA424A2}" type="presParOf" srcId="{4F61B857-00C6-7D4B-BBBA-E2EAF62AAF83}" destId="{B8B5BCE1-DFBC-9545-9053-49097A616A93}" srcOrd="0" destOrd="0" presId="urn:microsoft.com/office/officeart/2005/8/layout/radial1"/>
    <dgm:cxn modelId="{D1CC46F5-4220-4EDA-8A79-C26686DCB309}" type="presParOf" srcId="{F771CF57-5F62-BF40-91AC-3F50E6B8DA20}" destId="{DD9F8129-43B9-2743-9014-0DC9CCCA2B5B}" srcOrd="4" destOrd="0" presId="urn:microsoft.com/office/officeart/2005/8/layout/radial1"/>
    <dgm:cxn modelId="{C3A73679-121B-47CA-87DE-6EF0EE6A7CC3}" type="presParOf" srcId="{F771CF57-5F62-BF40-91AC-3F50E6B8DA20}" destId="{FDD864A0-13E2-F147-A817-CD750091DDB5}" srcOrd="5" destOrd="0" presId="urn:microsoft.com/office/officeart/2005/8/layout/radial1"/>
    <dgm:cxn modelId="{0628DFF8-7E59-47C9-BD6F-1778B5925625}" type="presParOf" srcId="{FDD864A0-13E2-F147-A817-CD750091DDB5}" destId="{E2E82CCF-0DC2-BB46-A330-0ACC9EDCF2AF}" srcOrd="0" destOrd="0" presId="urn:microsoft.com/office/officeart/2005/8/layout/radial1"/>
    <dgm:cxn modelId="{1673BD0E-153C-437D-A972-C59314A82319}" type="presParOf" srcId="{F771CF57-5F62-BF40-91AC-3F50E6B8DA20}" destId="{3A12E5BE-80EA-4E44-8801-FA87206DC904}" srcOrd="6" destOrd="0" presId="urn:microsoft.com/office/officeart/2005/8/layout/radial1"/>
    <dgm:cxn modelId="{FB81FF45-CA0F-4E7F-95EB-31818F67D938}" type="presParOf" srcId="{F771CF57-5F62-BF40-91AC-3F50E6B8DA20}" destId="{927C401A-540A-274E-94AF-63F604F8A376}" srcOrd="7" destOrd="0" presId="urn:microsoft.com/office/officeart/2005/8/layout/radial1"/>
    <dgm:cxn modelId="{EE4E61B5-76EE-49EA-9864-E8679F970349}" type="presParOf" srcId="{927C401A-540A-274E-94AF-63F604F8A376}" destId="{D1843247-EAFD-B241-994E-EE2EE530DACE}" srcOrd="0" destOrd="0" presId="urn:microsoft.com/office/officeart/2005/8/layout/radial1"/>
    <dgm:cxn modelId="{0CAE9CB0-ED9C-495B-A1DA-FC949FA90A6F}" type="presParOf" srcId="{F771CF57-5F62-BF40-91AC-3F50E6B8DA20}" destId="{0136FE16-B3A4-4F48-A1BF-26233E5E4969}" srcOrd="8" destOrd="0" presId="urn:microsoft.com/office/officeart/2005/8/layout/radial1"/>
    <dgm:cxn modelId="{096ACBAC-A059-450C-BD53-4E4DF3DBF562}" type="presParOf" srcId="{F771CF57-5F62-BF40-91AC-3F50E6B8DA20}" destId="{E0885123-E983-464D-A59B-4B57048A2B1D}" srcOrd="9" destOrd="0" presId="urn:microsoft.com/office/officeart/2005/8/layout/radial1"/>
    <dgm:cxn modelId="{CE23C79E-B22E-4701-BD5D-DB187704C5C0}" type="presParOf" srcId="{E0885123-E983-464D-A59B-4B57048A2B1D}" destId="{33DC4DF1-6754-1C46-92DE-400AA67C7BBD}" srcOrd="0" destOrd="0" presId="urn:microsoft.com/office/officeart/2005/8/layout/radial1"/>
    <dgm:cxn modelId="{1BB2EEED-AA52-41F1-9529-CD051CD3A1EF}" type="presParOf" srcId="{F771CF57-5F62-BF40-91AC-3F50E6B8DA20}" destId="{B3BDCE89-2C15-E349-ACF5-0A6B4147EB64}" srcOrd="10" destOrd="0" presId="urn:microsoft.com/office/officeart/2005/8/layout/radial1"/>
    <dgm:cxn modelId="{13CD71C2-3037-4625-A758-05659C2DDA13}" type="presParOf" srcId="{F771CF57-5F62-BF40-91AC-3F50E6B8DA20}" destId="{3544C395-4783-D549-9495-09BCA7D58214}" srcOrd="11" destOrd="0" presId="urn:microsoft.com/office/officeart/2005/8/layout/radial1"/>
    <dgm:cxn modelId="{9E3F9431-1F45-4B22-9650-480F1C6063A0}" type="presParOf" srcId="{3544C395-4783-D549-9495-09BCA7D58214}" destId="{B6DC45F3-5D19-104C-A312-4B5E8D1C86D3}" srcOrd="0" destOrd="0" presId="urn:microsoft.com/office/officeart/2005/8/layout/radial1"/>
    <dgm:cxn modelId="{B7BBAC59-FF01-4430-961B-C93F984D0115}" type="presParOf" srcId="{F771CF57-5F62-BF40-91AC-3F50E6B8DA20}" destId="{814B4F94-E1CB-4E48-827C-24DFE6CCB971}" srcOrd="12" destOrd="0" presId="urn:microsoft.com/office/officeart/2005/8/layout/radial1"/>
    <dgm:cxn modelId="{ED914597-39A8-416A-84F0-E42972A21B76}" type="presParOf" srcId="{F771CF57-5F62-BF40-91AC-3F50E6B8DA20}" destId="{41AAADF7-111F-CE40-96CE-AE4E2117F3C0}" srcOrd="13" destOrd="0" presId="urn:microsoft.com/office/officeart/2005/8/layout/radial1"/>
    <dgm:cxn modelId="{94717F5A-D2A2-48BE-91DF-B8DCEDACAB00}" type="presParOf" srcId="{41AAADF7-111F-CE40-96CE-AE4E2117F3C0}" destId="{2E4A04C1-FC33-1D42-BF2F-6D24740946AB}" srcOrd="0" destOrd="0" presId="urn:microsoft.com/office/officeart/2005/8/layout/radial1"/>
    <dgm:cxn modelId="{F13D906A-EEED-4DB3-A4F3-48120C66A37C}"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dgm:t>
        <a:bodyPr/>
        <a:lstStyle/>
        <a:p>
          <a:r>
            <a:rPr lang="en-US" sz="1200" b="0" dirty="0">
              <a:latin typeface="Arial"/>
              <a:cs typeface="Arial"/>
            </a:rPr>
            <a:t>Agent of change</a:t>
          </a: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a:solidFill>
          <a:srgbClr val="92D050"/>
        </a:solidFill>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GB"/>
        </a:p>
      </dgm:t>
    </dgm:pt>
    <dgm:pt modelId="{86156F94-D18B-5840-90E9-D7561CF57825}" type="pres">
      <dgm:prSet presAssocID="{B56A8071-C2FE-7B44-AF55-32DBD440ACD6}" presName="centerShape" presStyleLbl="node0" presStyleIdx="0" presStyleCnt="1"/>
      <dgm:spPr/>
      <dgm:t>
        <a:bodyPr/>
        <a:lstStyle/>
        <a:p>
          <a:endParaRPr lang="en-GB"/>
        </a:p>
      </dgm:t>
    </dgm:pt>
    <dgm:pt modelId="{B4E02328-E176-8045-ADC8-11772F8AAAE0}" type="pres">
      <dgm:prSet presAssocID="{4FA62878-AF9A-9F49-86DA-51FF47070C4E}" presName="Name9" presStyleLbl="parChTrans1D2" presStyleIdx="0" presStyleCnt="7"/>
      <dgm:spPr/>
      <dgm:t>
        <a:bodyPr/>
        <a:lstStyle/>
        <a:p>
          <a:endParaRPr lang="en-GB"/>
        </a:p>
      </dgm:t>
    </dgm:pt>
    <dgm:pt modelId="{B413C1A6-FEF5-964A-9B92-CA9C9321A9FC}" type="pres">
      <dgm:prSet presAssocID="{4FA62878-AF9A-9F49-86DA-51FF47070C4E}" presName="connTx" presStyleLbl="parChTrans1D2" presStyleIdx="0" presStyleCnt="7"/>
      <dgm:spPr/>
      <dgm:t>
        <a:bodyPr/>
        <a:lstStyle/>
        <a:p>
          <a:endParaRPr lang="en-GB"/>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GB"/>
        </a:p>
      </dgm:t>
    </dgm:pt>
    <dgm:pt modelId="{4F61B857-00C6-7D4B-BBBA-E2EAF62AAF83}" type="pres">
      <dgm:prSet presAssocID="{BD045485-EE40-0447-B6CD-4788C5C91AC8}" presName="Name9" presStyleLbl="parChTrans1D2" presStyleIdx="1" presStyleCnt="7"/>
      <dgm:spPr/>
      <dgm:t>
        <a:bodyPr/>
        <a:lstStyle/>
        <a:p>
          <a:endParaRPr lang="en-GB"/>
        </a:p>
      </dgm:t>
    </dgm:pt>
    <dgm:pt modelId="{B8B5BCE1-DFBC-9545-9053-49097A616A93}" type="pres">
      <dgm:prSet presAssocID="{BD045485-EE40-0447-B6CD-4788C5C91AC8}" presName="connTx" presStyleLbl="parChTrans1D2" presStyleIdx="1" presStyleCnt="7"/>
      <dgm:spPr/>
      <dgm:t>
        <a:bodyPr/>
        <a:lstStyle/>
        <a:p>
          <a:endParaRPr lang="en-GB"/>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GB"/>
        </a:p>
      </dgm:t>
    </dgm:pt>
    <dgm:pt modelId="{FDD864A0-13E2-F147-A817-CD750091DDB5}" type="pres">
      <dgm:prSet presAssocID="{F6682FB6-C18D-A743-B742-E30907837202}" presName="Name9" presStyleLbl="parChTrans1D2" presStyleIdx="2" presStyleCnt="7"/>
      <dgm:spPr/>
      <dgm:t>
        <a:bodyPr/>
        <a:lstStyle/>
        <a:p>
          <a:endParaRPr lang="en-GB"/>
        </a:p>
      </dgm:t>
    </dgm:pt>
    <dgm:pt modelId="{E2E82CCF-0DC2-BB46-A330-0ACC9EDCF2AF}" type="pres">
      <dgm:prSet presAssocID="{F6682FB6-C18D-A743-B742-E30907837202}" presName="connTx" presStyleLbl="parChTrans1D2" presStyleIdx="2" presStyleCnt="7"/>
      <dgm:spPr/>
      <dgm:t>
        <a:bodyPr/>
        <a:lstStyle/>
        <a:p>
          <a:endParaRPr lang="en-GB"/>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GB"/>
        </a:p>
      </dgm:t>
    </dgm:pt>
    <dgm:pt modelId="{927C401A-540A-274E-94AF-63F604F8A376}" type="pres">
      <dgm:prSet presAssocID="{E5D106FC-9553-2A4B-8FA9-6AE8CEEC6457}" presName="Name9" presStyleLbl="parChTrans1D2" presStyleIdx="3" presStyleCnt="7"/>
      <dgm:spPr/>
      <dgm:t>
        <a:bodyPr/>
        <a:lstStyle/>
        <a:p>
          <a:endParaRPr lang="en-GB"/>
        </a:p>
      </dgm:t>
    </dgm:pt>
    <dgm:pt modelId="{D1843247-EAFD-B241-994E-EE2EE530DACE}" type="pres">
      <dgm:prSet presAssocID="{E5D106FC-9553-2A4B-8FA9-6AE8CEEC6457}" presName="connTx" presStyleLbl="parChTrans1D2" presStyleIdx="3" presStyleCnt="7"/>
      <dgm:spPr/>
      <dgm:t>
        <a:bodyPr/>
        <a:lstStyle/>
        <a:p>
          <a:endParaRPr lang="en-GB"/>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GB"/>
        </a:p>
      </dgm:t>
    </dgm:pt>
    <dgm:pt modelId="{E0885123-E983-464D-A59B-4B57048A2B1D}" type="pres">
      <dgm:prSet presAssocID="{FE92AC2F-B10B-4A4D-85C8-4968B53F49BE}" presName="Name9" presStyleLbl="parChTrans1D2" presStyleIdx="4" presStyleCnt="7"/>
      <dgm:spPr/>
      <dgm:t>
        <a:bodyPr/>
        <a:lstStyle/>
        <a:p>
          <a:endParaRPr lang="en-GB"/>
        </a:p>
      </dgm:t>
    </dgm:pt>
    <dgm:pt modelId="{33DC4DF1-6754-1C46-92DE-400AA67C7BBD}" type="pres">
      <dgm:prSet presAssocID="{FE92AC2F-B10B-4A4D-85C8-4968B53F49BE}" presName="connTx" presStyleLbl="parChTrans1D2" presStyleIdx="4" presStyleCnt="7"/>
      <dgm:spPr/>
      <dgm:t>
        <a:bodyPr/>
        <a:lstStyle/>
        <a:p>
          <a:endParaRPr lang="en-GB"/>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GB"/>
        </a:p>
      </dgm:t>
    </dgm:pt>
    <dgm:pt modelId="{3544C395-4783-D549-9495-09BCA7D58214}" type="pres">
      <dgm:prSet presAssocID="{E30309EE-9946-5541-AEBA-CFF20205E4BE}" presName="Name9" presStyleLbl="parChTrans1D2" presStyleIdx="5" presStyleCnt="7"/>
      <dgm:spPr/>
      <dgm:t>
        <a:bodyPr/>
        <a:lstStyle/>
        <a:p>
          <a:endParaRPr lang="en-GB"/>
        </a:p>
      </dgm:t>
    </dgm:pt>
    <dgm:pt modelId="{B6DC45F3-5D19-104C-A312-4B5E8D1C86D3}" type="pres">
      <dgm:prSet presAssocID="{E30309EE-9946-5541-AEBA-CFF20205E4BE}" presName="connTx" presStyleLbl="parChTrans1D2" presStyleIdx="5" presStyleCnt="7"/>
      <dgm:spPr/>
      <dgm:t>
        <a:bodyPr/>
        <a:lstStyle/>
        <a:p>
          <a:endParaRPr lang="en-GB"/>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GB"/>
        </a:p>
      </dgm:t>
    </dgm:pt>
    <dgm:pt modelId="{41AAADF7-111F-CE40-96CE-AE4E2117F3C0}" type="pres">
      <dgm:prSet presAssocID="{8ED4EDB8-BEBC-DB4F-91CD-37A2590F8B47}" presName="Name9" presStyleLbl="parChTrans1D2" presStyleIdx="6" presStyleCnt="7"/>
      <dgm:spPr/>
      <dgm:t>
        <a:bodyPr/>
        <a:lstStyle/>
        <a:p>
          <a:endParaRPr lang="en-GB"/>
        </a:p>
      </dgm:t>
    </dgm:pt>
    <dgm:pt modelId="{2E4A04C1-FC33-1D42-BF2F-6D24740946AB}" type="pres">
      <dgm:prSet presAssocID="{8ED4EDB8-BEBC-DB4F-91CD-37A2590F8B47}" presName="connTx" presStyleLbl="parChTrans1D2" presStyleIdx="6" presStyleCnt="7"/>
      <dgm:spPr/>
      <dgm:t>
        <a:bodyPr/>
        <a:lstStyle/>
        <a:p>
          <a:endParaRPr lang="en-GB"/>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GB"/>
        </a:p>
      </dgm:t>
    </dgm:pt>
  </dgm:ptLst>
  <dgm:cxnLst>
    <dgm:cxn modelId="{BA03F950-ABE4-4A73-BA58-FBDFC80F8CAA}" type="presOf" srcId="{8ED901B2-5DF6-A045-9E99-84F667F4C080}" destId="{0E3F7FB0-33B3-C04E-BDA3-D994716CDDDB}" srcOrd="0" destOrd="0" presId="urn:microsoft.com/office/officeart/2005/8/layout/radial1"/>
    <dgm:cxn modelId="{F28CA4DC-1209-4F31-B42F-1601B6C6B8FE}" type="presOf" srcId="{E30309EE-9946-5541-AEBA-CFF20205E4BE}" destId="{3544C395-4783-D549-9495-09BCA7D58214}" srcOrd="0" destOrd="0" presId="urn:microsoft.com/office/officeart/2005/8/layout/radial1"/>
    <dgm:cxn modelId="{634C3423-B740-47CC-95CA-D49BB95A5B1A}" type="presOf" srcId="{BD045485-EE40-0447-B6CD-4788C5C91AC8}" destId="{4F61B857-00C6-7D4B-BBBA-E2EAF62AAF83}" srcOrd="0" destOrd="0" presId="urn:microsoft.com/office/officeart/2005/8/layout/radial1"/>
    <dgm:cxn modelId="{A880483A-E2F3-AD4E-956B-8498EA17730A}" srcId="{B56A8071-C2FE-7B44-AF55-32DBD440ACD6}" destId="{8ED901B2-5DF6-A045-9E99-84F667F4C080}" srcOrd="0" destOrd="0" parTransId="{4FA62878-AF9A-9F49-86DA-51FF47070C4E}" sibTransId="{63F6A2B5-552F-5843-BD65-41AE20914417}"/>
    <dgm:cxn modelId="{DB07C2AA-F43E-4AB9-B73F-EC6CEB2A306B}" type="presOf" srcId="{FE92AC2F-B10B-4A4D-85C8-4968B53F49BE}" destId="{33DC4DF1-6754-1C46-92DE-400AA67C7BBD}" srcOrd="1" destOrd="0" presId="urn:microsoft.com/office/officeart/2005/8/layout/radial1"/>
    <dgm:cxn modelId="{60833B68-BF8A-4DF5-BE2B-3890B561A25B}" type="presOf" srcId="{F6682FB6-C18D-A743-B742-E30907837202}" destId="{E2E82CCF-0DC2-BB46-A330-0ACC9EDCF2AF}" srcOrd="1" destOrd="0" presId="urn:microsoft.com/office/officeart/2005/8/layout/radial1"/>
    <dgm:cxn modelId="{6BD8B167-EB1E-4CAC-B86A-8FBCD2E7B002}" type="presOf" srcId="{9168A69A-1B37-0C4A-A8F9-2237DBC0F440}" destId="{814B4F94-E1CB-4E48-827C-24DFE6CCB971}" srcOrd="0" destOrd="0" presId="urn:microsoft.com/office/officeart/2005/8/layout/radial1"/>
    <dgm:cxn modelId="{340FC1E4-B54A-4D9A-B7E1-BF6655032D91}" type="presOf" srcId="{5B93AE62-F5F5-E343-AEAD-80950AB8E7A1}" destId="{3EA24E3C-93B4-3B47-942E-F4EE76564202}" srcOrd="0" destOrd="0" presId="urn:microsoft.com/office/officeart/2005/8/layout/radial1"/>
    <dgm:cxn modelId="{3A36A1D8-BDD7-4144-BB5E-8229785F1FA8}" type="presOf" srcId="{BD045485-EE40-0447-B6CD-4788C5C91AC8}" destId="{B8B5BCE1-DFBC-9545-9053-49097A616A93}" srcOrd="1" destOrd="0" presId="urn:microsoft.com/office/officeart/2005/8/layout/radial1"/>
    <dgm:cxn modelId="{831A6856-0E79-4A52-AD37-EE233F070693}" type="presOf" srcId="{8ED4EDB8-BEBC-DB4F-91CD-37A2590F8B47}" destId="{41AAADF7-111F-CE40-96CE-AE4E2117F3C0}" srcOrd="0"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D8D38E8E-744B-4DCE-B415-1B2C550499B7}" type="presOf" srcId="{B56A8071-C2FE-7B44-AF55-32DBD440ACD6}" destId="{86156F94-D18B-5840-90E9-D7561CF57825}" srcOrd="0" destOrd="0" presId="urn:microsoft.com/office/officeart/2005/8/layout/radial1"/>
    <dgm:cxn modelId="{4BC388B2-0F5F-4A03-B08A-94E2E967B885}" type="presOf" srcId="{4FA62878-AF9A-9F49-86DA-51FF47070C4E}" destId="{B413C1A6-FEF5-964A-9B92-CA9C9321A9FC}" srcOrd="1" destOrd="0" presId="urn:microsoft.com/office/officeart/2005/8/layout/radial1"/>
    <dgm:cxn modelId="{F9B8B954-F10F-457D-BFE5-F4C42E856522}" type="presOf" srcId="{58D679A3-49ED-0449-A90F-5ED04FC864FE}" destId="{DD9F8129-43B9-2743-9014-0DC9CCCA2B5B}" srcOrd="0" destOrd="0" presId="urn:microsoft.com/office/officeart/2005/8/layout/radial1"/>
    <dgm:cxn modelId="{BA570F32-B7AE-44B3-BB25-24A2136EFBA3}" type="presOf" srcId="{E30309EE-9946-5541-AEBA-CFF20205E4BE}" destId="{B6DC45F3-5D19-104C-A312-4B5E8D1C86D3}" srcOrd="1" destOrd="0" presId="urn:microsoft.com/office/officeart/2005/8/layout/radial1"/>
    <dgm:cxn modelId="{4A5A70A7-142D-4640-8105-8080DB4C07BF}" type="presOf" srcId="{8ED4EDB8-BEBC-DB4F-91CD-37A2590F8B47}" destId="{2E4A04C1-FC33-1D42-BF2F-6D24740946AB}" srcOrd="1" destOrd="0" presId="urn:microsoft.com/office/officeart/2005/8/layout/radial1"/>
    <dgm:cxn modelId="{CA4A190C-05F3-409D-A79D-28093EBB94FD}" type="presOf" srcId="{058DA32D-993B-F442-86D6-08886F0FA8BE}" destId="{B3BDCE89-2C15-E349-ACF5-0A6B4147EB64}" srcOrd="0" destOrd="0" presId="urn:microsoft.com/office/officeart/2005/8/layout/radial1"/>
    <dgm:cxn modelId="{9B0D2587-7E50-43D5-A685-190E7733CDCA}" type="presOf" srcId="{E5D106FC-9553-2A4B-8FA9-6AE8CEEC6457}" destId="{D1843247-EAFD-B241-994E-EE2EE530DACE}" srcOrd="1"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244877D5-2B53-B840-9048-F348E2CDF030}" srcId="{B56A8071-C2FE-7B44-AF55-32DBD440ACD6}" destId="{5B93AE62-F5F5-E343-AEAD-80950AB8E7A1}" srcOrd="6" destOrd="0" parTransId="{8ED4EDB8-BEBC-DB4F-91CD-37A2590F8B47}" sibTransId="{0267DA71-BDEA-EB43-84EA-2E5CE44D9AF6}"/>
    <dgm:cxn modelId="{490EE691-ACA0-974F-86F1-0632EE2534EC}" srcId="{B56A8071-C2FE-7B44-AF55-32DBD440ACD6}" destId="{AE9F96FD-798D-3041-B6C7-B15C733232ED}" srcOrd="2" destOrd="0" parTransId="{F6682FB6-C18D-A743-B742-E30907837202}" sibTransId="{6793436F-5CA3-0741-9E6E-2D77A6505A96}"/>
    <dgm:cxn modelId="{6F4331F1-12BF-4530-B779-EE0A2D5355EC}" type="presOf" srcId="{E5D106FC-9553-2A4B-8FA9-6AE8CEEC6457}" destId="{927C401A-540A-274E-94AF-63F604F8A376}" srcOrd="0" destOrd="0" presId="urn:microsoft.com/office/officeart/2005/8/layout/radial1"/>
    <dgm:cxn modelId="{B6CDD7D8-A90F-CC44-A89F-21789C5390DC}" srcId="{51232070-C0AE-9243-B9BB-B2E582B47927}" destId="{B56A8071-C2FE-7B44-AF55-32DBD440ACD6}" srcOrd="0" destOrd="0" parTransId="{0F9466D8-2370-7A47-B8AA-2823AC650802}" sibTransId="{A3BF80EA-8E93-5B4A-BB27-B77E718ECD02}"/>
    <dgm:cxn modelId="{144AC5CE-EFEE-4448-AE8A-05327C541763}" type="presOf" srcId="{AE9F96FD-798D-3041-B6C7-B15C733232ED}" destId="{3A12E5BE-80EA-4E44-8801-FA87206DC904}" srcOrd="0" destOrd="0" presId="urn:microsoft.com/office/officeart/2005/8/layout/radial1"/>
    <dgm:cxn modelId="{7DC89089-E3CB-47BA-B7EF-763B9E003D9F}" type="presOf" srcId="{FE92AC2F-B10B-4A4D-85C8-4968B53F49BE}" destId="{E0885123-E983-464D-A59B-4B57048A2B1D}" srcOrd="0" destOrd="0" presId="urn:microsoft.com/office/officeart/2005/8/layout/radial1"/>
    <dgm:cxn modelId="{061580F8-9175-4598-845B-14F8F5C53268}" type="presOf" srcId="{426A2A31-0FB5-2D4D-9EEE-3182923DA833}" destId="{0136FE16-B3A4-4F48-A1BF-26233E5E4969}" srcOrd="0" destOrd="0" presId="urn:microsoft.com/office/officeart/2005/8/layout/radial1"/>
    <dgm:cxn modelId="{7A0E7035-CEFC-4743-B7AB-EFAC1726F1E6}" srcId="{B56A8071-C2FE-7B44-AF55-32DBD440ACD6}" destId="{58D679A3-49ED-0449-A90F-5ED04FC864FE}" srcOrd="1" destOrd="0" parTransId="{BD045485-EE40-0447-B6CD-4788C5C91AC8}" sibTransId="{2F8CD1F5-E10F-B34D-9AD7-2943EF58E7FB}"/>
    <dgm:cxn modelId="{5BD21CBE-A758-1948-973B-1DEFBC641EB2}" srcId="{B56A8071-C2FE-7B44-AF55-32DBD440ACD6}" destId="{9168A69A-1B37-0C4A-A8F9-2237DBC0F440}" srcOrd="5" destOrd="0" parTransId="{E30309EE-9946-5541-AEBA-CFF20205E4BE}" sibTransId="{216B67DC-320F-3B41-905F-B353707090E2}"/>
    <dgm:cxn modelId="{77BC4ACE-F4EF-490A-BFAB-8083CE6DFBF6}" type="presOf" srcId="{4FA62878-AF9A-9F49-86DA-51FF47070C4E}" destId="{B4E02328-E176-8045-ADC8-11772F8AAAE0}" srcOrd="0" destOrd="0" presId="urn:microsoft.com/office/officeart/2005/8/layout/radial1"/>
    <dgm:cxn modelId="{71BF3569-91AB-4814-8ABF-3B380CF86B25}" type="presOf" srcId="{F6682FB6-C18D-A743-B742-E30907837202}" destId="{FDD864A0-13E2-F147-A817-CD750091DDB5}" srcOrd="0" destOrd="0" presId="urn:microsoft.com/office/officeart/2005/8/layout/radial1"/>
    <dgm:cxn modelId="{C75FE034-C0AB-454D-95E8-79F5BC56E5D8}" type="presOf" srcId="{51232070-C0AE-9243-B9BB-B2E582B47927}" destId="{F771CF57-5F62-BF40-91AC-3F50E6B8DA20}" srcOrd="0" destOrd="0" presId="urn:microsoft.com/office/officeart/2005/8/layout/radial1"/>
    <dgm:cxn modelId="{B44632C3-7396-4C3D-9595-23B61473A3D9}" type="presParOf" srcId="{F771CF57-5F62-BF40-91AC-3F50E6B8DA20}" destId="{86156F94-D18B-5840-90E9-D7561CF57825}" srcOrd="0" destOrd="0" presId="urn:microsoft.com/office/officeart/2005/8/layout/radial1"/>
    <dgm:cxn modelId="{233BE5A8-2ECF-4930-8DD0-54DCE9EC47AB}" type="presParOf" srcId="{F771CF57-5F62-BF40-91AC-3F50E6B8DA20}" destId="{B4E02328-E176-8045-ADC8-11772F8AAAE0}" srcOrd="1" destOrd="0" presId="urn:microsoft.com/office/officeart/2005/8/layout/radial1"/>
    <dgm:cxn modelId="{1DFC4900-BA88-4BD1-866E-A7AC84D7BC11}" type="presParOf" srcId="{B4E02328-E176-8045-ADC8-11772F8AAAE0}" destId="{B413C1A6-FEF5-964A-9B92-CA9C9321A9FC}" srcOrd="0" destOrd="0" presId="urn:microsoft.com/office/officeart/2005/8/layout/radial1"/>
    <dgm:cxn modelId="{1F9EDEF7-86B0-40BB-8861-6E56D6F405FB}" type="presParOf" srcId="{F771CF57-5F62-BF40-91AC-3F50E6B8DA20}" destId="{0E3F7FB0-33B3-C04E-BDA3-D994716CDDDB}" srcOrd="2" destOrd="0" presId="urn:microsoft.com/office/officeart/2005/8/layout/radial1"/>
    <dgm:cxn modelId="{2D6AB46D-A395-4DAE-BC5F-A20A4A6A1416}" type="presParOf" srcId="{F771CF57-5F62-BF40-91AC-3F50E6B8DA20}" destId="{4F61B857-00C6-7D4B-BBBA-E2EAF62AAF83}" srcOrd="3" destOrd="0" presId="urn:microsoft.com/office/officeart/2005/8/layout/radial1"/>
    <dgm:cxn modelId="{A043F8A0-0120-4DED-8A56-2E6977ED1329}" type="presParOf" srcId="{4F61B857-00C6-7D4B-BBBA-E2EAF62AAF83}" destId="{B8B5BCE1-DFBC-9545-9053-49097A616A93}" srcOrd="0" destOrd="0" presId="urn:microsoft.com/office/officeart/2005/8/layout/radial1"/>
    <dgm:cxn modelId="{AED3B36C-CFAE-4FC1-AD53-90838992D7B3}" type="presParOf" srcId="{F771CF57-5F62-BF40-91AC-3F50E6B8DA20}" destId="{DD9F8129-43B9-2743-9014-0DC9CCCA2B5B}" srcOrd="4" destOrd="0" presId="urn:microsoft.com/office/officeart/2005/8/layout/radial1"/>
    <dgm:cxn modelId="{2F68AB34-39D8-4590-B982-B3DFDA3BD9A5}" type="presParOf" srcId="{F771CF57-5F62-BF40-91AC-3F50E6B8DA20}" destId="{FDD864A0-13E2-F147-A817-CD750091DDB5}" srcOrd="5" destOrd="0" presId="urn:microsoft.com/office/officeart/2005/8/layout/radial1"/>
    <dgm:cxn modelId="{6949D44F-FEE2-48A9-9DAE-298DAAB62BCA}" type="presParOf" srcId="{FDD864A0-13E2-F147-A817-CD750091DDB5}" destId="{E2E82CCF-0DC2-BB46-A330-0ACC9EDCF2AF}" srcOrd="0" destOrd="0" presId="urn:microsoft.com/office/officeart/2005/8/layout/radial1"/>
    <dgm:cxn modelId="{0F555479-89C7-444F-AC95-FD72099FFD15}" type="presParOf" srcId="{F771CF57-5F62-BF40-91AC-3F50E6B8DA20}" destId="{3A12E5BE-80EA-4E44-8801-FA87206DC904}" srcOrd="6" destOrd="0" presId="urn:microsoft.com/office/officeart/2005/8/layout/radial1"/>
    <dgm:cxn modelId="{BC678E88-B83A-4357-B407-311B621FAC53}" type="presParOf" srcId="{F771CF57-5F62-BF40-91AC-3F50E6B8DA20}" destId="{927C401A-540A-274E-94AF-63F604F8A376}" srcOrd="7" destOrd="0" presId="urn:microsoft.com/office/officeart/2005/8/layout/radial1"/>
    <dgm:cxn modelId="{134D5220-7134-4653-9EBF-E49E80602981}" type="presParOf" srcId="{927C401A-540A-274E-94AF-63F604F8A376}" destId="{D1843247-EAFD-B241-994E-EE2EE530DACE}" srcOrd="0" destOrd="0" presId="urn:microsoft.com/office/officeart/2005/8/layout/radial1"/>
    <dgm:cxn modelId="{B6EA6AAF-678F-4126-9BF9-19BD9E4975B0}" type="presParOf" srcId="{F771CF57-5F62-BF40-91AC-3F50E6B8DA20}" destId="{0136FE16-B3A4-4F48-A1BF-26233E5E4969}" srcOrd="8" destOrd="0" presId="urn:microsoft.com/office/officeart/2005/8/layout/radial1"/>
    <dgm:cxn modelId="{13738DFB-2C78-4D0F-A675-D6354A1E14E2}" type="presParOf" srcId="{F771CF57-5F62-BF40-91AC-3F50E6B8DA20}" destId="{E0885123-E983-464D-A59B-4B57048A2B1D}" srcOrd="9" destOrd="0" presId="urn:microsoft.com/office/officeart/2005/8/layout/radial1"/>
    <dgm:cxn modelId="{08DDBB17-4855-45F4-ADAB-8633E4F23EBA}" type="presParOf" srcId="{E0885123-E983-464D-A59B-4B57048A2B1D}" destId="{33DC4DF1-6754-1C46-92DE-400AA67C7BBD}" srcOrd="0" destOrd="0" presId="urn:microsoft.com/office/officeart/2005/8/layout/radial1"/>
    <dgm:cxn modelId="{7C937858-6946-4BCE-B93D-CF635E31DBAC}" type="presParOf" srcId="{F771CF57-5F62-BF40-91AC-3F50E6B8DA20}" destId="{B3BDCE89-2C15-E349-ACF5-0A6B4147EB64}" srcOrd="10" destOrd="0" presId="urn:microsoft.com/office/officeart/2005/8/layout/radial1"/>
    <dgm:cxn modelId="{939190DD-9D67-4487-AFD4-3A949D8951C2}" type="presParOf" srcId="{F771CF57-5F62-BF40-91AC-3F50E6B8DA20}" destId="{3544C395-4783-D549-9495-09BCA7D58214}" srcOrd="11" destOrd="0" presId="urn:microsoft.com/office/officeart/2005/8/layout/radial1"/>
    <dgm:cxn modelId="{558FBD38-5678-4A56-AFC7-EBF98A200D2B}" type="presParOf" srcId="{3544C395-4783-D549-9495-09BCA7D58214}" destId="{B6DC45F3-5D19-104C-A312-4B5E8D1C86D3}" srcOrd="0" destOrd="0" presId="urn:microsoft.com/office/officeart/2005/8/layout/radial1"/>
    <dgm:cxn modelId="{2B1BF451-2788-4CB4-BB99-CB90506BBFF2}" type="presParOf" srcId="{F771CF57-5F62-BF40-91AC-3F50E6B8DA20}" destId="{814B4F94-E1CB-4E48-827C-24DFE6CCB971}" srcOrd="12" destOrd="0" presId="urn:microsoft.com/office/officeart/2005/8/layout/radial1"/>
    <dgm:cxn modelId="{36B3952D-AAB1-4EB9-871D-D82F9078D45A}" type="presParOf" srcId="{F771CF57-5F62-BF40-91AC-3F50E6B8DA20}" destId="{41AAADF7-111F-CE40-96CE-AE4E2117F3C0}" srcOrd="13" destOrd="0" presId="urn:microsoft.com/office/officeart/2005/8/layout/radial1"/>
    <dgm:cxn modelId="{FB804CAD-2B28-47BC-8CD3-63AEEDA66C7A}" type="presParOf" srcId="{41AAADF7-111F-CE40-96CE-AE4E2117F3C0}" destId="{2E4A04C1-FC33-1D42-BF2F-6D24740946AB}" srcOrd="0" destOrd="0" presId="urn:microsoft.com/office/officeart/2005/8/layout/radial1"/>
    <dgm:cxn modelId="{3E4A15DD-5049-49B1-9679-627BBCC7F8EF}"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dgm:t>
        <a:bodyPr/>
        <a:lstStyle/>
        <a:p>
          <a:r>
            <a:rPr lang="en-US" sz="1200" b="0" dirty="0">
              <a:latin typeface="Arial"/>
              <a:cs typeface="Arial"/>
            </a:rPr>
            <a:t>Agent of change</a:t>
          </a: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a:solidFill>
          <a:srgbClr val="92D050"/>
        </a:solidFill>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GB"/>
        </a:p>
      </dgm:t>
    </dgm:pt>
    <dgm:pt modelId="{86156F94-D18B-5840-90E9-D7561CF57825}" type="pres">
      <dgm:prSet presAssocID="{B56A8071-C2FE-7B44-AF55-32DBD440ACD6}" presName="centerShape" presStyleLbl="node0" presStyleIdx="0" presStyleCnt="1"/>
      <dgm:spPr/>
      <dgm:t>
        <a:bodyPr/>
        <a:lstStyle/>
        <a:p>
          <a:endParaRPr lang="en-GB"/>
        </a:p>
      </dgm:t>
    </dgm:pt>
    <dgm:pt modelId="{B4E02328-E176-8045-ADC8-11772F8AAAE0}" type="pres">
      <dgm:prSet presAssocID="{4FA62878-AF9A-9F49-86DA-51FF47070C4E}" presName="Name9" presStyleLbl="parChTrans1D2" presStyleIdx="0" presStyleCnt="7"/>
      <dgm:spPr/>
      <dgm:t>
        <a:bodyPr/>
        <a:lstStyle/>
        <a:p>
          <a:endParaRPr lang="en-GB"/>
        </a:p>
      </dgm:t>
    </dgm:pt>
    <dgm:pt modelId="{B413C1A6-FEF5-964A-9B92-CA9C9321A9FC}" type="pres">
      <dgm:prSet presAssocID="{4FA62878-AF9A-9F49-86DA-51FF47070C4E}" presName="connTx" presStyleLbl="parChTrans1D2" presStyleIdx="0" presStyleCnt="7"/>
      <dgm:spPr/>
      <dgm:t>
        <a:bodyPr/>
        <a:lstStyle/>
        <a:p>
          <a:endParaRPr lang="en-GB"/>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GB"/>
        </a:p>
      </dgm:t>
    </dgm:pt>
    <dgm:pt modelId="{4F61B857-00C6-7D4B-BBBA-E2EAF62AAF83}" type="pres">
      <dgm:prSet presAssocID="{BD045485-EE40-0447-B6CD-4788C5C91AC8}" presName="Name9" presStyleLbl="parChTrans1D2" presStyleIdx="1" presStyleCnt="7"/>
      <dgm:spPr/>
      <dgm:t>
        <a:bodyPr/>
        <a:lstStyle/>
        <a:p>
          <a:endParaRPr lang="en-GB"/>
        </a:p>
      </dgm:t>
    </dgm:pt>
    <dgm:pt modelId="{B8B5BCE1-DFBC-9545-9053-49097A616A93}" type="pres">
      <dgm:prSet presAssocID="{BD045485-EE40-0447-B6CD-4788C5C91AC8}" presName="connTx" presStyleLbl="parChTrans1D2" presStyleIdx="1" presStyleCnt="7"/>
      <dgm:spPr/>
      <dgm:t>
        <a:bodyPr/>
        <a:lstStyle/>
        <a:p>
          <a:endParaRPr lang="en-GB"/>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GB"/>
        </a:p>
      </dgm:t>
    </dgm:pt>
    <dgm:pt modelId="{FDD864A0-13E2-F147-A817-CD750091DDB5}" type="pres">
      <dgm:prSet presAssocID="{F6682FB6-C18D-A743-B742-E30907837202}" presName="Name9" presStyleLbl="parChTrans1D2" presStyleIdx="2" presStyleCnt="7"/>
      <dgm:spPr/>
      <dgm:t>
        <a:bodyPr/>
        <a:lstStyle/>
        <a:p>
          <a:endParaRPr lang="en-GB"/>
        </a:p>
      </dgm:t>
    </dgm:pt>
    <dgm:pt modelId="{E2E82CCF-0DC2-BB46-A330-0ACC9EDCF2AF}" type="pres">
      <dgm:prSet presAssocID="{F6682FB6-C18D-A743-B742-E30907837202}" presName="connTx" presStyleLbl="parChTrans1D2" presStyleIdx="2" presStyleCnt="7"/>
      <dgm:spPr/>
      <dgm:t>
        <a:bodyPr/>
        <a:lstStyle/>
        <a:p>
          <a:endParaRPr lang="en-GB"/>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GB"/>
        </a:p>
      </dgm:t>
    </dgm:pt>
    <dgm:pt modelId="{927C401A-540A-274E-94AF-63F604F8A376}" type="pres">
      <dgm:prSet presAssocID="{E5D106FC-9553-2A4B-8FA9-6AE8CEEC6457}" presName="Name9" presStyleLbl="parChTrans1D2" presStyleIdx="3" presStyleCnt="7"/>
      <dgm:spPr/>
      <dgm:t>
        <a:bodyPr/>
        <a:lstStyle/>
        <a:p>
          <a:endParaRPr lang="en-GB"/>
        </a:p>
      </dgm:t>
    </dgm:pt>
    <dgm:pt modelId="{D1843247-EAFD-B241-994E-EE2EE530DACE}" type="pres">
      <dgm:prSet presAssocID="{E5D106FC-9553-2A4B-8FA9-6AE8CEEC6457}" presName="connTx" presStyleLbl="parChTrans1D2" presStyleIdx="3" presStyleCnt="7"/>
      <dgm:spPr/>
      <dgm:t>
        <a:bodyPr/>
        <a:lstStyle/>
        <a:p>
          <a:endParaRPr lang="en-GB"/>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GB"/>
        </a:p>
      </dgm:t>
    </dgm:pt>
    <dgm:pt modelId="{E0885123-E983-464D-A59B-4B57048A2B1D}" type="pres">
      <dgm:prSet presAssocID="{FE92AC2F-B10B-4A4D-85C8-4968B53F49BE}" presName="Name9" presStyleLbl="parChTrans1D2" presStyleIdx="4" presStyleCnt="7"/>
      <dgm:spPr/>
      <dgm:t>
        <a:bodyPr/>
        <a:lstStyle/>
        <a:p>
          <a:endParaRPr lang="en-GB"/>
        </a:p>
      </dgm:t>
    </dgm:pt>
    <dgm:pt modelId="{33DC4DF1-6754-1C46-92DE-400AA67C7BBD}" type="pres">
      <dgm:prSet presAssocID="{FE92AC2F-B10B-4A4D-85C8-4968B53F49BE}" presName="connTx" presStyleLbl="parChTrans1D2" presStyleIdx="4" presStyleCnt="7"/>
      <dgm:spPr/>
      <dgm:t>
        <a:bodyPr/>
        <a:lstStyle/>
        <a:p>
          <a:endParaRPr lang="en-GB"/>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GB"/>
        </a:p>
      </dgm:t>
    </dgm:pt>
    <dgm:pt modelId="{3544C395-4783-D549-9495-09BCA7D58214}" type="pres">
      <dgm:prSet presAssocID="{E30309EE-9946-5541-AEBA-CFF20205E4BE}" presName="Name9" presStyleLbl="parChTrans1D2" presStyleIdx="5" presStyleCnt="7"/>
      <dgm:spPr/>
      <dgm:t>
        <a:bodyPr/>
        <a:lstStyle/>
        <a:p>
          <a:endParaRPr lang="en-GB"/>
        </a:p>
      </dgm:t>
    </dgm:pt>
    <dgm:pt modelId="{B6DC45F3-5D19-104C-A312-4B5E8D1C86D3}" type="pres">
      <dgm:prSet presAssocID="{E30309EE-9946-5541-AEBA-CFF20205E4BE}" presName="connTx" presStyleLbl="parChTrans1D2" presStyleIdx="5" presStyleCnt="7"/>
      <dgm:spPr/>
      <dgm:t>
        <a:bodyPr/>
        <a:lstStyle/>
        <a:p>
          <a:endParaRPr lang="en-GB"/>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GB"/>
        </a:p>
      </dgm:t>
    </dgm:pt>
    <dgm:pt modelId="{41AAADF7-111F-CE40-96CE-AE4E2117F3C0}" type="pres">
      <dgm:prSet presAssocID="{8ED4EDB8-BEBC-DB4F-91CD-37A2590F8B47}" presName="Name9" presStyleLbl="parChTrans1D2" presStyleIdx="6" presStyleCnt="7"/>
      <dgm:spPr/>
      <dgm:t>
        <a:bodyPr/>
        <a:lstStyle/>
        <a:p>
          <a:endParaRPr lang="en-GB"/>
        </a:p>
      </dgm:t>
    </dgm:pt>
    <dgm:pt modelId="{2E4A04C1-FC33-1D42-BF2F-6D24740946AB}" type="pres">
      <dgm:prSet presAssocID="{8ED4EDB8-BEBC-DB4F-91CD-37A2590F8B47}" presName="connTx" presStyleLbl="parChTrans1D2" presStyleIdx="6" presStyleCnt="7"/>
      <dgm:spPr/>
      <dgm:t>
        <a:bodyPr/>
        <a:lstStyle/>
        <a:p>
          <a:endParaRPr lang="en-GB"/>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GB"/>
        </a:p>
      </dgm:t>
    </dgm:pt>
  </dgm:ptLst>
  <dgm:cxnLst>
    <dgm:cxn modelId="{A4E71644-B076-434D-9082-364C1B91B8AC}" type="presOf" srcId="{9168A69A-1B37-0C4A-A8F9-2237DBC0F440}" destId="{814B4F94-E1CB-4E48-827C-24DFE6CCB971}" srcOrd="0" destOrd="0" presId="urn:microsoft.com/office/officeart/2005/8/layout/radial1"/>
    <dgm:cxn modelId="{2B3D381F-524D-4A2D-8B93-4C1D78CABC07}" type="presOf" srcId="{8ED4EDB8-BEBC-DB4F-91CD-37A2590F8B47}" destId="{41AAADF7-111F-CE40-96CE-AE4E2117F3C0}" srcOrd="0" destOrd="0" presId="urn:microsoft.com/office/officeart/2005/8/layout/radial1"/>
    <dgm:cxn modelId="{A880483A-E2F3-AD4E-956B-8498EA17730A}" srcId="{B56A8071-C2FE-7B44-AF55-32DBD440ACD6}" destId="{8ED901B2-5DF6-A045-9E99-84F667F4C080}" srcOrd="0" destOrd="0" parTransId="{4FA62878-AF9A-9F49-86DA-51FF47070C4E}" sibTransId="{63F6A2B5-552F-5843-BD65-41AE20914417}"/>
    <dgm:cxn modelId="{5CB12E71-D39F-42EC-9233-D6C3858974BF}" type="presOf" srcId="{E5D106FC-9553-2A4B-8FA9-6AE8CEEC6457}" destId="{927C401A-540A-274E-94AF-63F604F8A376}" srcOrd="0" destOrd="0" presId="urn:microsoft.com/office/officeart/2005/8/layout/radial1"/>
    <dgm:cxn modelId="{4A9AB689-E303-43FF-A9F8-B656BE12D5C9}" type="presOf" srcId="{51232070-C0AE-9243-B9BB-B2E582B47927}" destId="{F771CF57-5F62-BF40-91AC-3F50E6B8DA20}" srcOrd="0" destOrd="0" presId="urn:microsoft.com/office/officeart/2005/8/layout/radial1"/>
    <dgm:cxn modelId="{2940058D-EEC2-4259-8E23-C12E325B26AA}" type="presOf" srcId="{BD045485-EE40-0447-B6CD-4788C5C91AC8}" destId="{B8B5BCE1-DFBC-9545-9053-49097A616A93}" srcOrd="1" destOrd="0" presId="urn:microsoft.com/office/officeart/2005/8/layout/radial1"/>
    <dgm:cxn modelId="{4F2AE1BE-E056-4378-81F9-D58F8C633541}" type="presOf" srcId="{5B93AE62-F5F5-E343-AEAD-80950AB8E7A1}" destId="{3EA24E3C-93B4-3B47-942E-F4EE76564202}" srcOrd="0" destOrd="0" presId="urn:microsoft.com/office/officeart/2005/8/layout/radial1"/>
    <dgm:cxn modelId="{675CDF57-24FD-48AF-898F-0B37DE8773C5}" type="presOf" srcId="{FE92AC2F-B10B-4A4D-85C8-4968B53F49BE}" destId="{33DC4DF1-6754-1C46-92DE-400AA67C7BBD}" srcOrd="1"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17F9728C-41DA-4CA9-8C08-E8B91BA819CB}" type="presOf" srcId="{4FA62878-AF9A-9F49-86DA-51FF47070C4E}" destId="{B413C1A6-FEF5-964A-9B92-CA9C9321A9FC}" srcOrd="1" destOrd="0" presId="urn:microsoft.com/office/officeart/2005/8/layout/radial1"/>
    <dgm:cxn modelId="{50D9C3C3-68BC-4674-9AF3-588B494A4C15}" type="presOf" srcId="{FE92AC2F-B10B-4A4D-85C8-4968B53F49BE}" destId="{E0885123-E983-464D-A59B-4B57048A2B1D}" srcOrd="0" destOrd="0" presId="urn:microsoft.com/office/officeart/2005/8/layout/radial1"/>
    <dgm:cxn modelId="{A8D10C49-9336-4ADB-A506-0791CA93E4AF}" type="presOf" srcId="{F6682FB6-C18D-A743-B742-E30907837202}" destId="{FDD864A0-13E2-F147-A817-CD750091DDB5}" srcOrd="0" destOrd="0" presId="urn:microsoft.com/office/officeart/2005/8/layout/radial1"/>
    <dgm:cxn modelId="{4FC3528C-0AA8-4FF5-A8EF-DE5C99076B2E}" type="presOf" srcId="{8ED4EDB8-BEBC-DB4F-91CD-37A2590F8B47}" destId="{2E4A04C1-FC33-1D42-BF2F-6D24740946AB}" srcOrd="1" destOrd="0" presId="urn:microsoft.com/office/officeart/2005/8/layout/radial1"/>
    <dgm:cxn modelId="{3D389855-27D3-42D5-9672-B05199B1DA30}" type="presOf" srcId="{BD045485-EE40-0447-B6CD-4788C5C91AC8}" destId="{4F61B857-00C6-7D4B-BBBA-E2EAF62AAF83}" srcOrd="0" destOrd="0" presId="urn:microsoft.com/office/officeart/2005/8/layout/radial1"/>
    <dgm:cxn modelId="{5FBF5AEA-CC52-430E-8DCA-1A7C84A767B5}" type="presOf" srcId="{58D679A3-49ED-0449-A90F-5ED04FC864FE}" destId="{DD9F8129-43B9-2743-9014-0DC9CCCA2B5B}" srcOrd="0"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244877D5-2B53-B840-9048-F348E2CDF030}" srcId="{B56A8071-C2FE-7B44-AF55-32DBD440ACD6}" destId="{5B93AE62-F5F5-E343-AEAD-80950AB8E7A1}" srcOrd="6" destOrd="0" parTransId="{8ED4EDB8-BEBC-DB4F-91CD-37A2590F8B47}" sibTransId="{0267DA71-BDEA-EB43-84EA-2E5CE44D9AF6}"/>
    <dgm:cxn modelId="{3208BF30-6879-409F-97E8-AECBCA71FAFC}" type="presOf" srcId="{E30309EE-9946-5541-AEBA-CFF20205E4BE}" destId="{B6DC45F3-5D19-104C-A312-4B5E8D1C86D3}" srcOrd="1" destOrd="0" presId="urn:microsoft.com/office/officeart/2005/8/layout/radial1"/>
    <dgm:cxn modelId="{C74169BC-EA9B-47A2-8B25-0BEBF408A0F7}" type="presOf" srcId="{E5D106FC-9553-2A4B-8FA9-6AE8CEEC6457}" destId="{D1843247-EAFD-B241-994E-EE2EE530DACE}" srcOrd="1" destOrd="0" presId="urn:microsoft.com/office/officeart/2005/8/layout/radial1"/>
    <dgm:cxn modelId="{490EE691-ACA0-974F-86F1-0632EE2534EC}" srcId="{B56A8071-C2FE-7B44-AF55-32DBD440ACD6}" destId="{AE9F96FD-798D-3041-B6C7-B15C733232ED}" srcOrd="2" destOrd="0" parTransId="{F6682FB6-C18D-A743-B742-E30907837202}" sibTransId="{6793436F-5CA3-0741-9E6E-2D77A6505A96}"/>
    <dgm:cxn modelId="{2A4B8C17-498F-471C-B834-4409B0A5E6F1}" type="presOf" srcId="{F6682FB6-C18D-A743-B742-E30907837202}" destId="{E2E82CCF-0DC2-BB46-A330-0ACC9EDCF2AF}" srcOrd="1" destOrd="0" presId="urn:microsoft.com/office/officeart/2005/8/layout/radial1"/>
    <dgm:cxn modelId="{B6CDD7D8-A90F-CC44-A89F-21789C5390DC}" srcId="{51232070-C0AE-9243-B9BB-B2E582B47927}" destId="{B56A8071-C2FE-7B44-AF55-32DBD440ACD6}" srcOrd="0" destOrd="0" parTransId="{0F9466D8-2370-7A47-B8AA-2823AC650802}" sibTransId="{A3BF80EA-8E93-5B4A-BB27-B77E718ECD02}"/>
    <dgm:cxn modelId="{3713369A-C56F-4244-9EEA-77C36A7D3A9B}" type="presOf" srcId="{058DA32D-993B-F442-86D6-08886F0FA8BE}" destId="{B3BDCE89-2C15-E349-ACF5-0A6B4147EB64}" srcOrd="0" destOrd="0" presId="urn:microsoft.com/office/officeart/2005/8/layout/radial1"/>
    <dgm:cxn modelId="{B126E19A-AA81-411F-9153-F89849D6447F}" type="presOf" srcId="{B56A8071-C2FE-7B44-AF55-32DBD440ACD6}" destId="{86156F94-D18B-5840-90E9-D7561CF57825}" srcOrd="0" destOrd="0" presId="urn:microsoft.com/office/officeart/2005/8/layout/radial1"/>
    <dgm:cxn modelId="{B52EB708-6073-4FEF-9C73-11C4803B5D20}" type="presOf" srcId="{E30309EE-9946-5541-AEBA-CFF20205E4BE}" destId="{3544C395-4783-D549-9495-09BCA7D58214}" srcOrd="0" destOrd="0" presId="urn:microsoft.com/office/officeart/2005/8/layout/radial1"/>
    <dgm:cxn modelId="{7A0E7035-CEFC-4743-B7AB-EFAC1726F1E6}" srcId="{B56A8071-C2FE-7B44-AF55-32DBD440ACD6}" destId="{58D679A3-49ED-0449-A90F-5ED04FC864FE}" srcOrd="1" destOrd="0" parTransId="{BD045485-EE40-0447-B6CD-4788C5C91AC8}" sibTransId="{2F8CD1F5-E10F-B34D-9AD7-2943EF58E7FB}"/>
    <dgm:cxn modelId="{83203FEC-586C-421C-8ECA-A4B1FB0AAD0B}" type="presOf" srcId="{AE9F96FD-798D-3041-B6C7-B15C733232ED}" destId="{3A12E5BE-80EA-4E44-8801-FA87206DC904}" srcOrd="0" destOrd="0" presId="urn:microsoft.com/office/officeart/2005/8/layout/radial1"/>
    <dgm:cxn modelId="{5BD21CBE-A758-1948-973B-1DEFBC641EB2}" srcId="{B56A8071-C2FE-7B44-AF55-32DBD440ACD6}" destId="{9168A69A-1B37-0C4A-A8F9-2237DBC0F440}" srcOrd="5" destOrd="0" parTransId="{E30309EE-9946-5541-AEBA-CFF20205E4BE}" sibTransId="{216B67DC-320F-3B41-905F-B353707090E2}"/>
    <dgm:cxn modelId="{8DEC7FC7-E75D-44BB-8131-BD228EFE392E}" type="presOf" srcId="{4FA62878-AF9A-9F49-86DA-51FF47070C4E}" destId="{B4E02328-E176-8045-ADC8-11772F8AAAE0}" srcOrd="0" destOrd="0" presId="urn:microsoft.com/office/officeart/2005/8/layout/radial1"/>
    <dgm:cxn modelId="{08B35A1A-53AC-4059-AFE1-FE89D1100F3A}" type="presOf" srcId="{8ED901B2-5DF6-A045-9E99-84F667F4C080}" destId="{0E3F7FB0-33B3-C04E-BDA3-D994716CDDDB}" srcOrd="0" destOrd="0" presId="urn:microsoft.com/office/officeart/2005/8/layout/radial1"/>
    <dgm:cxn modelId="{739F0295-A427-47FE-B723-B3B85BAEF660}" type="presOf" srcId="{426A2A31-0FB5-2D4D-9EEE-3182923DA833}" destId="{0136FE16-B3A4-4F48-A1BF-26233E5E4969}" srcOrd="0" destOrd="0" presId="urn:microsoft.com/office/officeart/2005/8/layout/radial1"/>
    <dgm:cxn modelId="{63724412-797A-4FAA-B745-95340DCD0A0F}" type="presParOf" srcId="{F771CF57-5F62-BF40-91AC-3F50E6B8DA20}" destId="{86156F94-D18B-5840-90E9-D7561CF57825}" srcOrd="0" destOrd="0" presId="urn:microsoft.com/office/officeart/2005/8/layout/radial1"/>
    <dgm:cxn modelId="{41B161B5-7A2D-4EFA-BDB0-DEEEDBD17657}" type="presParOf" srcId="{F771CF57-5F62-BF40-91AC-3F50E6B8DA20}" destId="{B4E02328-E176-8045-ADC8-11772F8AAAE0}" srcOrd="1" destOrd="0" presId="urn:microsoft.com/office/officeart/2005/8/layout/radial1"/>
    <dgm:cxn modelId="{482192E8-9BC4-434E-A4AE-E6609F48A727}" type="presParOf" srcId="{B4E02328-E176-8045-ADC8-11772F8AAAE0}" destId="{B413C1A6-FEF5-964A-9B92-CA9C9321A9FC}" srcOrd="0" destOrd="0" presId="urn:microsoft.com/office/officeart/2005/8/layout/radial1"/>
    <dgm:cxn modelId="{16C09EFF-9E5E-43AB-B590-8F28ED6846EB}" type="presParOf" srcId="{F771CF57-5F62-BF40-91AC-3F50E6B8DA20}" destId="{0E3F7FB0-33B3-C04E-BDA3-D994716CDDDB}" srcOrd="2" destOrd="0" presId="urn:microsoft.com/office/officeart/2005/8/layout/radial1"/>
    <dgm:cxn modelId="{0C08119B-9412-4E74-BDC2-5BD616FE6A08}" type="presParOf" srcId="{F771CF57-5F62-BF40-91AC-3F50E6B8DA20}" destId="{4F61B857-00C6-7D4B-BBBA-E2EAF62AAF83}" srcOrd="3" destOrd="0" presId="urn:microsoft.com/office/officeart/2005/8/layout/radial1"/>
    <dgm:cxn modelId="{7EB592AD-A3C7-4EFA-A92D-977095EBEB1E}" type="presParOf" srcId="{4F61B857-00C6-7D4B-BBBA-E2EAF62AAF83}" destId="{B8B5BCE1-DFBC-9545-9053-49097A616A93}" srcOrd="0" destOrd="0" presId="urn:microsoft.com/office/officeart/2005/8/layout/radial1"/>
    <dgm:cxn modelId="{0AA55426-ADE1-4CFD-85E1-A315315EE7BA}" type="presParOf" srcId="{F771CF57-5F62-BF40-91AC-3F50E6B8DA20}" destId="{DD9F8129-43B9-2743-9014-0DC9CCCA2B5B}" srcOrd="4" destOrd="0" presId="urn:microsoft.com/office/officeart/2005/8/layout/radial1"/>
    <dgm:cxn modelId="{E2EA5177-0903-4FDF-8E77-98864A01AF02}" type="presParOf" srcId="{F771CF57-5F62-BF40-91AC-3F50E6B8DA20}" destId="{FDD864A0-13E2-F147-A817-CD750091DDB5}" srcOrd="5" destOrd="0" presId="urn:microsoft.com/office/officeart/2005/8/layout/radial1"/>
    <dgm:cxn modelId="{C9DFAC29-EB69-43D7-B895-552D5FE69AAA}" type="presParOf" srcId="{FDD864A0-13E2-F147-A817-CD750091DDB5}" destId="{E2E82CCF-0DC2-BB46-A330-0ACC9EDCF2AF}" srcOrd="0" destOrd="0" presId="urn:microsoft.com/office/officeart/2005/8/layout/radial1"/>
    <dgm:cxn modelId="{BD9718F9-E6AD-4AD2-A7A6-B9343E903CA7}" type="presParOf" srcId="{F771CF57-5F62-BF40-91AC-3F50E6B8DA20}" destId="{3A12E5BE-80EA-4E44-8801-FA87206DC904}" srcOrd="6" destOrd="0" presId="urn:microsoft.com/office/officeart/2005/8/layout/radial1"/>
    <dgm:cxn modelId="{4D92423C-52E2-405D-B7ED-FACB0CC133D5}" type="presParOf" srcId="{F771CF57-5F62-BF40-91AC-3F50E6B8DA20}" destId="{927C401A-540A-274E-94AF-63F604F8A376}" srcOrd="7" destOrd="0" presId="urn:microsoft.com/office/officeart/2005/8/layout/radial1"/>
    <dgm:cxn modelId="{F9A355CC-F239-412B-84A9-1886B4AE79FD}" type="presParOf" srcId="{927C401A-540A-274E-94AF-63F604F8A376}" destId="{D1843247-EAFD-B241-994E-EE2EE530DACE}" srcOrd="0" destOrd="0" presId="urn:microsoft.com/office/officeart/2005/8/layout/radial1"/>
    <dgm:cxn modelId="{0FCA64FC-3614-4BD3-BC81-EEE185B7DF45}" type="presParOf" srcId="{F771CF57-5F62-BF40-91AC-3F50E6B8DA20}" destId="{0136FE16-B3A4-4F48-A1BF-26233E5E4969}" srcOrd="8" destOrd="0" presId="urn:microsoft.com/office/officeart/2005/8/layout/radial1"/>
    <dgm:cxn modelId="{B7B41D46-D5C2-48E0-B74C-A50526375001}" type="presParOf" srcId="{F771CF57-5F62-BF40-91AC-3F50E6B8DA20}" destId="{E0885123-E983-464D-A59B-4B57048A2B1D}" srcOrd="9" destOrd="0" presId="urn:microsoft.com/office/officeart/2005/8/layout/radial1"/>
    <dgm:cxn modelId="{12B8BAD6-7F88-43EB-8765-D4C92DCF3CAB}" type="presParOf" srcId="{E0885123-E983-464D-A59B-4B57048A2B1D}" destId="{33DC4DF1-6754-1C46-92DE-400AA67C7BBD}" srcOrd="0" destOrd="0" presId="urn:microsoft.com/office/officeart/2005/8/layout/radial1"/>
    <dgm:cxn modelId="{4063328D-7012-45F7-A500-0765CF509AAE}" type="presParOf" srcId="{F771CF57-5F62-BF40-91AC-3F50E6B8DA20}" destId="{B3BDCE89-2C15-E349-ACF5-0A6B4147EB64}" srcOrd="10" destOrd="0" presId="urn:microsoft.com/office/officeart/2005/8/layout/radial1"/>
    <dgm:cxn modelId="{DB4F970E-F61E-4302-B876-A3414D31AFB4}" type="presParOf" srcId="{F771CF57-5F62-BF40-91AC-3F50E6B8DA20}" destId="{3544C395-4783-D549-9495-09BCA7D58214}" srcOrd="11" destOrd="0" presId="urn:microsoft.com/office/officeart/2005/8/layout/radial1"/>
    <dgm:cxn modelId="{731657D2-DC6A-450F-8930-75B9D185E1B6}" type="presParOf" srcId="{3544C395-4783-D549-9495-09BCA7D58214}" destId="{B6DC45F3-5D19-104C-A312-4B5E8D1C86D3}" srcOrd="0" destOrd="0" presId="urn:microsoft.com/office/officeart/2005/8/layout/radial1"/>
    <dgm:cxn modelId="{E9089E38-CE2B-4E5D-9BED-FD090829DD02}" type="presParOf" srcId="{F771CF57-5F62-BF40-91AC-3F50E6B8DA20}" destId="{814B4F94-E1CB-4E48-827C-24DFE6CCB971}" srcOrd="12" destOrd="0" presId="urn:microsoft.com/office/officeart/2005/8/layout/radial1"/>
    <dgm:cxn modelId="{A5CBD809-8503-4394-81C8-2DA8A27FABCB}" type="presParOf" srcId="{F771CF57-5F62-BF40-91AC-3F50E6B8DA20}" destId="{41AAADF7-111F-CE40-96CE-AE4E2117F3C0}" srcOrd="13" destOrd="0" presId="urn:microsoft.com/office/officeart/2005/8/layout/radial1"/>
    <dgm:cxn modelId="{6AEA23F0-B688-4A7E-AF2D-602C2D3CE341}" type="presParOf" srcId="{41AAADF7-111F-CE40-96CE-AE4E2117F3C0}" destId="{2E4A04C1-FC33-1D42-BF2F-6D24740946AB}" srcOrd="0" destOrd="0" presId="urn:microsoft.com/office/officeart/2005/8/layout/radial1"/>
    <dgm:cxn modelId="{6AE2D1B5-04A5-4E52-AF25-93040931757D}"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dgm:t>
        <a:bodyPr/>
        <a:lstStyle/>
        <a:p>
          <a:r>
            <a:rPr lang="en-US" sz="1200" b="0" dirty="0">
              <a:latin typeface="Arial"/>
              <a:cs typeface="Arial"/>
            </a:rPr>
            <a:t>Agent of change</a:t>
          </a: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a:solidFill>
          <a:srgbClr val="92D050"/>
        </a:solidFill>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GB"/>
        </a:p>
      </dgm:t>
    </dgm:pt>
    <dgm:pt modelId="{86156F94-D18B-5840-90E9-D7561CF57825}" type="pres">
      <dgm:prSet presAssocID="{B56A8071-C2FE-7B44-AF55-32DBD440ACD6}" presName="centerShape" presStyleLbl="node0" presStyleIdx="0" presStyleCnt="1"/>
      <dgm:spPr/>
      <dgm:t>
        <a:bodyPr/>
        <a:lstStyle/>
        <a:p>
          <a:endParaRPr lang="en-GB"/>
        </a:p>
      </dgm:t>
    </dgm:pt>
    <dgm:pt modelId="{B4E02328-E176-8045-ADC8-11772F8AAAE0}" type="pres">
      <dgm:prSet presAssocID="{4FA62878-AF9A-9F49-86DA-51FF47070C4E}" presName="Name9" presStyleLbl="parChTrans1D2" presStyleIdx="0" presStyleCnt="7"/>
      <dgm:spPr/>
      <dgm:t>
        <a:bodyPr/>
        <a:lstStyle/>
        <a:p>
          <a:endParaRPr lang="en-GB"/>
        </a:p>
      </dgm:t>
    </dgm:pt>
    <dgm:pt modelId="{B413C1A6-FEF5-964A-9B92-CA9C9321A9FC}" type="pres">
      <dgm:prSet presAssocID="{4FA62878-AF9A-9F49-86DA-51FF47070C4E}" presName="connTx" presStyleLbl="parChTrans1D2" presStyleIdx="0" presStyleCnt="7"/>
      <dgm:spPr/>
      <dgm:t>
        <a:bodyPr/>
        <a:lstStyle/>
        <a:p>
          <a:endParaRPr lang="en-GB"/>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GB"/>
        </a:p>
      </dgm:t>
    </dgm:pt>
    <dgm:pt modelId="{4F61B857-00C6-7D4B-BBBA-E2EAF62AAF83}" type="pres">
      <dgm:prSet presAssocID="{BD045485-EE40-0447-B6CD-4788C5C91AC8}" presName="Name9" presStyleLbl="parChTrans1D2" presStyleIdx="1" presStyleCnt="7"/>
      <dgm:spPr/>
      <dgm:t>
        <a:bodyPr/>
        <a:lstStyle/>
        <a:p>
          <a:endParaRPr lang="en-GB"/>
        </a:p>
      </dgm:t>
    </dgm:pt>
    <dgm:pt modelId="{B8B5BCE1-DFBC-9545-9053-49097A616A93}" type="pres">
      <dgm:prSet presAssocID="{BD045485-EE40-0447-B6CD-4788C5C91AC8}" presName="connTx" presStyleLbl="parChTrans1D2" presStyleIdx="1" presStyleCnt="7"/>
      <dgm:spPr/>
      <dgm:t>
        <a:bodyPr/>
        <a:lstStyle/>
        <a:p>
          <a:endParaRPr lang="en-GB"/>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GB"/>
        </a:p>
      </dgm:t>
    </dgm:pt>
    <dgm:pt modelId="{FDD864A0-13E2-F147-A817-CD750091DDB5}" type="pres">
      <dgm:prSet presAssocID="{F6682FB6-C18D-A743-B742-E30907837202}" presName="Name9" presStyleLbl="parChTrans1D2" presStyleIdx="2" presStyleCnt="7"/>
      <dgm:spPr/>
      <dgm:t>
        <a:bodyPr/>
        <a:lstStyle/>
        <a:p>
          <a:endParaRPr lang="en-GB"/>
        </a:p>
      </dgm:t>
    </dgm:pt>
    <dgm:pt modelId="{E2E82CCF-0DC2-BB46-A330-0ACC9EDCF2AF}" type="pres">
      <dgm:prSet presAssocID="{F6682FB6-C18D-A743-B742-E30907837202}" presName="connTx" presStyleLbl="parChTrans1D2" presStyleIdx="2" presStyleCnt="7"/>
      <dgm:spPr/>
      <dgm:t>
        <a:bodyPr/>
        <a:lstStyle/>
        <a:p>
          <a:endParaRPr lang="en-GB"/>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GB"/>
        </a:p>
      </dgm:t>
    </dgm:pt>
    <dgm:pt modelId="{927C401A-540A-274E-94AF-63F604F8A376}" type="pres">
      <dgm:prSet presAssocID="{E5D106FC-9553-2A4B-8FA9-6AE8CEEC6457}" presName="Name9" presStyleLbl="parChTrans1D2" presStyleIdx="3" presStyleCnt="7"/>
      <dgm:spPr/>
      <dgm:t>
        <a:bodyPr/>
        <a:lstStyle/>
        <a:p>
          <a:endParaRPr lang="en-GB"/>
        </a:p>
      </dgm:t>
    </dgm:pt>
    <dgm:pt modelId="{D1843247-EAFD-B241-994E-EE2EE530DACE}" type="pres">
      <dgm:prSet presAssocID="{E5D106FC-9553-2A4B-8FA9-6AE8CEEC6457}" presName="connTx" presStyleLbl="parChTrans1D2" presStyleIdx="3" presStyleCnt="7"/>
      <dgm:spPr/>
      <dgm:t>
        <a:bodyPr/>
        <a:lstStyle/>
        <a:p>
          <a:endParaRPr lang="en-GB"/>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GB"/>
        </a:p>
      </dgm:t>
    </dgm:pt>
    <dgm:pt modelId="{E0885123-E983-464D-A59B-4B57048A2B1D}" type="pres">
      <dgm:prSet presAssocID="{FE92AC2F-B10B-4A4D-85C8-4968B53F49BE}" presName="Name9" presStyleLbl="parChTrans1D2" presStyleIdx="4" presStyleCnt="7"/>
      <dgm:spPr/>
      <dgm:t>
        <a:bodyPr/>
        <a:lstStyle/>
        <a:p>
          <a:endParaRPr lang="en-GB"/>
        </a:p>
      </dgm:t>
    </dgm:pt>
    <dgm:pt modelId="{33DC4DF1-6754-1C46-92DE-400AA67C7BBD}" type="pres">
      <dgm:prSet presAssocID="{FE92AC2F-B10B-4A4D-85C8-4968B53F49BE}" presName="connTx" presStyleLbl="parChTrans1D2" presStyleIdx="4" presStyleCnt="7"/>
      <dgm:spPr/>
      <dgm:t>
        <a:bodyPr/>
        <a:lstStyle/>
        <a:p>
          <a:endParaRPr lang="en-GB"/>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GB"/>
        </a:p>
      </dgm:t>
    </dgm:pt>
    <dgm:pt modelId="{3544C395-4783-D549-9495-09BCA7D58214}" type="pres">
      <dgm:prSet presAssocID="{E30309EE-9946-5541-AEBA-CFF20205E4BE}" presName="Name9" presStyleLbl="parChTrans1D2" presStyleIdx="5" presStyleCnt="7"/>
      <dgm:spPr/>
      <dgm:t>
        <a:bodyPr/>
        <a:lstStyle/>
        <a:p>
          <a:endParaRPr lang="en-GB"/>
        </a:p>
      </dgm:t>
    </dgm:pt>
    <dgm:pt modelId="{B6DC45F3-5D19-104C-A312-4B5E8D1C86D3}" type="pres">
      <dgm:prSet presAssocID="{E30309EE-9946-5541-AEBA-CFF20205E4BE}" presName="connTx" presStyleLbl="parChTrans1D2" presStyleIdx="5" presStyleCnt="7"/>
      <dgm:spPr/>
      <dgm:t>
        <a:bodyPr/>
        <a:lstStyle/>
        <a:p>
          <a:endParaRPr lang="en-GB"/>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GB"/>
        </a:p>
      </dgm:t>
    </dgm:pt>
    <dgm:pt modelId="{41AAADF7-111F-CE40-96CE-AE4E2117F3C0}" type="pres">
      <dgm:prSet presAssocID="{8ED4EDB8-BEBC-DB4F-91CD-37A2590F8B47}" presName="Name9" presStyleLbl="parChTrans1D2" presStyleIdx="6" presStyleCnt="7"/>
      <dgm:spPr/>
      <dgm:t>
        <a:bodyPr/>
        <a:lstStyle/>
        <a:p>
          <a:endParaRPr lang="en-GB"/>
        </a:p>
      </dgm:t>
    </dgm:pt>
    <dgm:pt modelId="{2E4A04C1-FC33-1D42-BF2F-6D24740946AB}" type="pres">
      <dgm:prSet presAssocID="{8ED4EDB8-BEBC-DB4F-91CD-37A2590F8B47}" presName="connTx" presStyleLbl="parChTrans1D2" presStyleIdx="6" presStyleCnt="7"/>
      <dgm:spPr/>
      <dgm:t>
        <a:bodyPr/>
        <a:lstStyle/>
        <a:p>
          <a:endParaRPr lang="en-GB"/>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GB"/>
        </a:p>
      </dgm:t>
    </dgm:pt>
  </dgm:ptLst>
  <dgm:cxnLst>
    <dgm:cxn modelId="{698B1A66-270E-40F0-AB0D-72C7F467C9BE}" type="presOf" srcId="{4FA62878-AF9A-9F49-86DA-51FF47070C4E}" destId="{B413C1A6-FEF5-964A-9B92-CA9C9321A9FC}" srcOrd="1"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5D754FEE-2D15-4D07-83B2-8D9A82C1C1DE}" type="presOf" srcId="{BD045485-EE40-0447-B6CD-4788C5C91AC8}" destId="{4F61B857-00C6-7D4B-BBBA-E2EAF62AAF83}" srcOrd="0" destOrd="0" presId="urn:microsoft.com/office/officeart/2005/8/layout/radial1"/>
    <dgm:cxn modelId="{A880483A-E2F3-AD4E-956B-8498EA17730A}" srcId="{B56A8071-C2FE-7B44-AF55-32DBD440ACD6}" destId="{8ED901B2-5DF6-A045-9E99-84F667F4C080}" srcOrd="0" destOrd="0" parTransId="{4FA62878-AF9A-9F49-86DA-51FF47070C4E}" sibTransId="{63F6A2B5-552F-5843-BD65-41AE20914417}"/>
    <dgm:cxn modelId="{490EE691-ACA0-974F-86F1-0632EE2534EC}" srcId="{B56A8071-C2FE-7B44-AF55-32DBD440ACD6}" destId="{AE9F96FD-798D-3041-B6C7-B15C733232ED}" srcOrd="2" destOrd="0" parTransId="{F6682FB6-C18D-A743-B742-E30907837202}" sibTransId="{6793436F-5CA3-0741-9E6E-2D77A6505A96}"/>
    <dgm:cxn modelId="{65C59240-3C1C-49BD-B2E9-8F81EDC464F3}" type="presOf" srcId="{4FA62878-AF9A-9F49-86DA-51FF47070C4E}" destId="{B4E02328-E176-8045-ADC8-11772F8AAAE0}" srcOrd="0"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10D09D98-5CA2-4049-A031-A08BFAB96005}" type="presOf" srcId="{FE92AC2F-B10B-4A4D-85C8-4968B53F49BE}" destId="{33DC4DF1-6754-1C46-92DE-400AA67C7BBD}" srcOrd="1" destOrd="0" presId="urn:microsoft.com/office/officeart/2005/8/layout/radial1"/>
    <dgm:cxn modelId="{E2B23476-0502-4D6F-A54F-B8BE2FA7E37C}" type="presOf" srcId="{AE9F96FD-798D-3041-B6C7-B15C733232ED}" destId="{3A12E5BE-80EA-4E44-8801-FA87206DC904}" srcOrd="0" destOrd="0" presId="urn:microsoft.com/office/officeart/2005/8/layout/radial1"/>
    <dgm:cxn modelId="{0B589E0E-0396-4B6E-BF00-EACF96F3D551}" type="presOf" srcId="{51232070-C0AE-9243-B9BB-B2E582B47927}" destId="{F771CF57-5F62-BF40-91AC-3F50E6B8DA20}" srcOrd="0" destOrd="0" presId="urn:microsoft.com/office/officeart/2005/8/layout/radial1"/>
    <dgm:cxn modelId="{5A65158D-36BE-453C-AC93-9C03B45780C7}" type="presOf" srcId="{8ED901B2-5DF6-A045-9E99-84F667F4C080}" destId="{0E3F7FB0-33B3-C04E-BDA3-D994716CDDDB}" srcOrd="0" destOrd="0" presId="urn:microsoft.com/office/officeart/2005/8/layout/radial1"/>
    <dgm:cxn modelId="{76232214-2772-4E0C-8014-B0A5674E92DD}" type="presOf" srcId="{8ED4EDB8-BEBC-DB4F-91CD-37A2590F8B47}" destId="{2E4A04C1-FC33-1D42-BF2F-6D24740946AB}" srcOrd="1" destOrd="0" presId="urn:microsoft.com/office/officeart/2005/8/layout/radial1"/>
    <dgm:cxn modelId="{494CAAAF-28EF-4F49-8A4D-242661EF87AB}" type="presOf" srcId="{E30309EE-9946-5541-AEBA-CFF20205E4BE}" destId="{B6DC45F3-5D19-104C-A312-4B5E8D1C86D3}" srcOrd="1" destOrd="0" presId="urn:microsoft.com/office/officeart/2005/8/layout/radial1"/>
    <dgm:cxn modelId="{EB388560-1A0E-4A30-8DDA-8FA7AFA16B21}" type="presOf" srcId="{5B93AE62-F5F5-E343-AEAD-80950AB8E7A1}" destId="{3EA24E3C-93B4-3B47-942E-F4EE76564202}" srcOrd="0" destOrd="0" presId="urn:microsoft.com/office/officeart/2005/8/layout/radial1"/>
    <dgm:cxn modelId="{7F28C859-736D-4F45-B88F-9DDE67C60A99}" type="presOf" srcId="{58D679A3-49ED-0449-A90F-5ED04FC864FE}" destId="{DD9F8129-43B9-2743-9014-0DC9CCCA2B5B}" srcOrd="0" destOrd="0" presId="urn:microsoft.com/office/officeart/2005/8/layout/radial1"/>
    <dgm:cxn modelId="{71CA2BAC-7155-49C5-A7D2-EA0822626EA7}" type="presOf" srcId="{FE92AC2F-B10B-4A4D-85C8-4968B53F49BE}" destId="{E0885123-E983-464D-A59B-4B57048A2B1D}" srcOrd="0" destOrd="0" presId="urn:microsoft.com/office/officeart/2005/8/layout/radial1"/>
    <dgm:cxn modelId="{3E1CD56C-72C7-488F-ADBD-088E53849624}" type="presOf" srcId="{E5D106FC-9553-2A4B-8FA9-6AE8CEEC6457}" destId="{D1843247-EAFD-B241-994E-EE2EE530DACE}" srcOrd="1" destOrd="0" presId="urn:microsoft.com/office/officeart/2005/8/layout/radial1"/>
    <dgm:cxn modelId="{F2C9223E-A319-4C6F-BBC1-04E5ECD4F0DE}" type="presOf" srcId="{E5D106FC-9553-2A4B-8FA9-6AE8CEEC6457}" destId="{927C401A-540A-274E-94AF-63F604F8A376}" srcOrd="0" destOrd="0" presId="urn:microsoft.com/office/officeart/2005/8/layout/radial1"/>
    <dgm:cxn modelId="{5BD21CBE-A758-1948-973B-1DEFBC641EB2}" srcId="{B56A8071-C2FE-7B44-AF55-32DBD440ACD6}" destId="{9168A69A-1B37-0C4A-A8F9-2237DBC0F440}" srcOrd="5" destOrd="0" parTransId="{E30309EE-9946-5541-AEBA-CFF20205E4BE}" sibTransId="{216B67DC-320F-3B41-905F-B353707090E2}"/>
    <dgm:cxn modelId="{4568EB0A-DD98-4A67-8AD2-0F40551DDF14}" type="presOf" srcId="{E30309EE-9946-5541-AEBA-CFF20205E4BE}" destId="{3544C395-4783-D549-9495-09BCA7D58214}" srcOrd="0" destOrd="0" presId="urn:microsoft.com/office/officeart/2005/8/layout/radial1"/>
    <dgm:cxn modelId="{B54495FA-A0F1-4784-ADA7-DCDCEA452C6A}" type="presOf" srcId="{B56A8071-C2FE-7B44-AF55-32DBD440ACD6}" destId="{86156F94-D18B-5840-90E9-D7561CF57825}" srcOrd="0" destOrd="0" presId="urn:microsoft.com/office/officeart/2005/8/layout/radial1"/>
    <dgm:cxn modelId="{0F1D5E5F-0777-40AF-B05A-16D99FF93C30}" type="presOf" srcId="{BD045485-EE40-0447-B6CD-4788C5C91AC8}" destId="{B8B5BCE1-DFBC-9545-9053-49097A616A93}" srcOrd="1" destOrd="0" presId="urn:microsoft.com/office/officeart/2005/8/layout/radial1"/>
    <dgm:cxn modelId="{6F685133-32B2-494E-A41D-D331CC2FA9B7}" type="presOf" srcId="{8ED4EDB8-BEBC-DB4F-91CD-37A2590F8B47}" destId="{41AAADF7-111F-CE40-96CE-AE4E2117F3C0}" srcOrd="0" destOrd="0" presId="urn:microsoft.com/office/officeart/2005/8/layout/radial1"/>
    <dgm:cxn modelId="{A3C87D30-14E2-4DB3-BC0B-4CCE0828168C}" type="presOf" srcId="{F6682FB6-C18D-A743-B742-E30907837202}" destId="{FDD864A0-13E2-F147-A817-CD750091DDB5}" srcOrd="0" destOrd="0" presId="urn:microsoft.com/office/officeart/2005/8/layout/radial1"/>
    <dgm:cxn modelId="{E4E79DDF-03F2-4504-93FF-4E3D4EC51A77}" type="presOf" srcId="{426A2A31-0FB5-2D4D-9EEE-3182923DA833}" destId="{0136FE16-B3A4-4F48-A1BF-26233E5E4969}" srcOrd="0" destOrd="0" presId="urn:microsoft.com/office/officeart/2005/8/layout/radial1"/>
    <dgm:cxn modelId="{A7AFAA93-204E-4DD3-A8F7-C1B22C0E3A3A}" type="presOf" srcId="{058DA32D-993B-F442-86D6-08886F0FA8BE}" destId="{B3BDCE89-2C15-E349-ACF5-0A6B4147EB64}" srcOrd="0" destOrd="0" presId="urn:microsoft.com/office/officeart/2005/8/layout/radial1"/>
    <dgm:cxn modelId="{690A4FDC-15C5-483D-8F97-07CE589BF576}" type="presOf" srcId="{9168A69A-1B37-0C4A-A8F9-2237DBC0F440}" destId="{814B4F94-E1CB-4E48-827C-24DFE6CCB971}" srcOrd="0" destOrd="0" presId="urn:microsoft.com/office/officeart/2005/8/layout/radial1"/>
    <dgm:cxn modelId="{244877D5-2B53-B840-9048-F348E2CDF030}" srcId="{B56A8071-C2FE-7B44-AF55-32DBD440ACD6}" destId="{5B93AE62-F5F5-E343-AEAD-80950AB8E7A1}" srcOrd="6" destOrd="0" parTransId="{8ED4EDB8-BEBC-DB4F-91CD-37A2590F8B47}" sibTransId="{0267DA71-BDEA-EB43-84EA-2E5CE44D9AF6}"/>
    <dgm:cxn modelId="{7A0E7035-CEFC-4743-B7AB-EFAC1726F1E6}" srcId="{B56A8071-C2FE-7B44-AF55-32DBD440ACD6}" destId="{58D679A3-49ED-0449-A90F-5ED04FC864FE}" srcOrd="1" destOrd="0" parTransId="{BD045485-EE40-0447-B6CD-4788C5C91AC8}" sibTransId="{2F8CD1F5-E10F-B34D-9AD7-2943EF58E7FB}"/>
    <dgm:cxn modelId="{B6CDD7D8-A90F-CC44-A89F-21789C5390DC}" srcId="{51232070-C0AE-9243-B9BB-B2E582B47927}" destId="{B56A8071-C2FE-7B44-AF55-32DBD440ACD6}" srcOrd="0" destOrd="0" parTransId="{0F9466D8-2370-7A47-B8AA-2823AC650802}" sibTransId="{A3BF80EA-8E93-5B4A-BB27-B77E718ECD02}"/>
    <dgm:cxn modelId="{C41FACD4-1792-4A82-A586-6D496D062053}" type="presOf" srcId="{F6682FB6-C18D-A743-B742-E30907837202}" destId="{E2E82CCF-0DC2-BB46-A330-0ACC9EDCF2AF}" srcOrd="1" destOrd="0" presId="urn:microsoft.com/office/officeart/2005/8/layout/radial1"/>
    <dgm:cxn modelId="{C633CE28-13E7-402A-B4B2-31EED0628428}" type="presParOf" srcId="{F771CF57-5F62-BF40-91AC-3F50E6B8DA20}" destId="{86156F94-D18B-5840-90E9-D7561CF57825}" srcOrd="0" destOrd="0" presId="urn:microsoft.com/office/officeart/2005/8/layout/radial1"/>
    <dgm:cxn modelId="{96A68DBF-F21B-4C12-9247-0154DB66D223}" type="presParOf" srcId="{F771CF57-5F62-BF40-91AC-3F50E6B8DA20}" destId="{B4E02328-E176-8045-ADC8-11772F8AAAE0}" srcOrd="1" destOrd="0" presId="urn:microsoft.com/office/officeart/2005/8/layout/radial1"/>
    <dgm:cxn modelId="{334BFDC7-EF2E-46F0-98AB-03A050BC0ABF}" type="presParOf" srcId="{B4E02328-E176-8045-ADC8-11772F8AAAE0}" destId="{B413C1A6-FEF5-964A-9B92-CA9C9321A9FC}" srcOrd="0" destOrd="0" presId="urn:microsoft.com/office/officeart/2005/8/layout/radial1"/>
    <dgm:cxn modelId="{D39E6A62-093E-45A7-9D59-91224837F8FD}" type="presParOf" srcId="{F771CF57-5F62-BF40-91AC-3F50E6B8DA20}" destId="{0E3F7FB0-33B3-C04E-BDA3-D994716CDDDB}" srcOrd="2" destOrd="0" presId="urn:microsoft.com/office/officeart/2005/8/layout/radial1"/>
    <dgm:cxn modelId="{5F8DC8B8-13C1-4FD6-9AFC-70B18A784A02}" type="presParOf" srcId="{F771CF57-5F62-BF40-91AC-3F50E6B8DA20}" destId="{4F61B857-00C6-7D4B-BBBA-E2EAF62AAF83}" srcOrd="3" destOrd="0" presId="urn:microsoft.com/office/officeart/2005/8/layout/radial1"/>
    <dgm:cxn modelId="{95D67F31-DF36-4BD4-9ABF-EA7CCA957736}" type="presParOf" srcId="{4F61B857-00C6-7D4B-BBBA-E2EAF62AAF83}" destId="{B8B5BCE1-DFBC-9545-9053-49097A616A93}" srcOrd="0" destOrd="0" presId="urn:microsoft.com/office/officeart/2005/8/layout/radial1"/>
    <dgm:cxn modelId="{72786E74-32E0-438B-998E-5BC778AB0BF9}" type="presParOf" srcId="{F771CF57-5F62-BF40-91AC-3F50E6B8DA20}" destId="{DD9F8129-43B9-2743-9014-0DC9CCCA2B5B}" srcOrd="4" destOrd="0" presId="urn:microsoft.com/office/officeart/2005/8/layout/radial1"/>
    <dgm:cxn modelId="{D2D81CCE-8500-49E7-987F-56F89C34AE8E}" type="presParOf" srcId="{F771CF57-5F62-BF40-91AC-3F50E6B8DA20}" destId="{FDD864A0-13E2-F147-A817-CD750091DDB5}" srcOrd="5" destOrd="0" presId="urn:microsoft.com/office/officeart/2005/8/layout/radial1"/>
    <dgm:cxn modelId="{B71DD074-E88F-4578-A516-63B40D3E61B8}" type="presParOf" srcId="{FDD864A0-13E2-F147-A817-CD750091DDB5}" destId="{E2E82CCF-0DC2-BB46-A330-0ACC9EDCF2AF}" srcOrd="0" destOrd="0" presId="urn:microsoft.com/office/officeart/2005/8/layout/radial1"/>
    <dgm:cxn modelId="{A15D11C9-73B1-4F27-8C24-86AFB664E212}" type="presParOf" srcId="{F771CF57-5F62-BF40-91AC-3F50E6B8DA20}" destId="{3A12E5BE-80EA-4E44-8801-FA87206DC904}" srcOrd="6" destOrd="0" presId="urn:microsoft.com/office/officeart/2005/8/layout/radial1"/>
    <dgm:cxn modelId="{142BBCAE-4730-4781-A3C9-A22CD48E45E2}" type="presParOf" srcId="{F771CF57-5F62-BF40-91AC-3F50E6B8DA20}" destId="{927C401A-540A-274E-94AF-63F604F8A376}" srcOrd="7" destOrd="0" presId="urn:microsoft.com/office/officeart/2005/8/layout/radial1"/>
    <dgm:cxn modelId="{66279858-5C69-425F-B067-694FFE38539F}" type="presParOf" srcId="{927C401A-540A-274E-94AF-63F604F8A376}" destId="{D1843247-EAFD-B241-994E-EE2EE530DACE}" srcOrd="0" destOrd="0" presId="urn:microsoft.com/office/officeart/2005/8/layout/radial1"/>
    <dgm:cxn modelId="{C1363895-163A-4B77-8588-F3BF63D5432E}" type="presParOf" srcId="{F771CF57-5F62-BF40-91AC-3F50E6B8DA20}" destId="{0136FE16-B3A4-4F48-A1BF-26233E5E4969}" srcOrd="8" destOrd="0" presId="urn:microsoft.com/office/officeart/2005/8/layout/radial1"/>
    <dgm:cxn modelId="{EC776442-75C4-4154-BD64-005560846361}" type="presParOf" srcId="{F771CF57-5F62-BF40-91AC-3F50E6B8DA20}" destId="{E0885123-E983-464D-A59B-4B57048A2B1D}" srcOrd="9" destOrd="0" presId="urn:microsoft.com/office/officeart/2005/8/layout/radial1"/>
    <dgm:cxn modelId="{8D89B9E3-207E-4811-9081-3685886E1DE9}" type="presParOf" srcId="{E0885123-E983-464D-A59B-4B57048A2B1D}" destId="{33DC4DF1-6754-1C46-92DE-400AA67C7BBD}" srcOrd="0" destOrd="0" presId="urn:microsoft.com/office/officeart/2005/8/layout/radial1"/>
    <dgm:cxn modelId="{861B2BAD-5D40-4D13-B052-7DAC427AA23F}" type="presParOf" srcId="{F771CF57-5F62-BF40-91AC-3F50E6B8DA20}" destId="{B3BDCE89-2C15-E349-ACF5-0A6B4147EB64}" srcOrd="10" destOrd="0" presId="urn:microsoft.com/office/officeart/2005/8/layout/radial1"/>
    <dgm:cxn modelId="{D32FE904-BA6E-417C-8412-43EA6983FC90}" type="presParOf" srcId="{F771CF57-5F62-BF40-91AC-3F50E6B8DA20}" destId="{3544C395-4783-D549-9495-09BCA7D58214}" srcOrd="11" destOrd="0" presId="urn:microsoft.com/office/officeart/2005/8/layout/radial1"/>
    <dgm:cxn modelId="{C18C1AA0-3CEB-475C-B381-69FEC47805EF}" type="presParOf" srcId="{3544C395-4783-D549-9495-09BCA7D58214}" destId="{B6DC45F3-5D19-104C-A312-4B5E8D1C86D3}" srcOrd="0" destOrd="0" presId="urn:microsoft.com/office/officeart/2005/8/layout/radial1"/>
    <dgm:cxn modelId="{A77714FF-BCD1-4E8F-B677-D9DE2F87F2DD}" type="presParOf" srcId="{F771CF57-5F62-BF40-91AC-3F50E6B8DA20}" destId="{814B4F94-E1CB-4E48-827C-24DFE6CCB971}" srcOrd="12" destOrd="0" presId="urn:microsoft.com/office/officeart/2005/8/layout/radial1"/>
    <dgm:cxn modelId="{2F07F565-0C2E-4428-ABA6-493E57B39233}" type="presParOf" srcId="{F771CF57-5F62-BF40-91AC-3F50E6B8DA20}" destId="{41AAADF7-111F-CE40-96CE-AE4E2117F3C0}" srcOrd="13" destOrd="0" presId="urn:microsoft.com/office/officeart/2005/8/layout/radial1"/>
    <dgm:cxn modelId="{87174ADD-9C84-480C-93FB-C06DDF34C7AC}" type="presParOf" srcId="{41AAADF7-111F-CE40-96CE-AE4E2117F3C0}" destId="{2E4A04C1-FC33-1D42-BF2F-6D24740946AB}" srcOrd="0" destOrd="0" presId="urn:microsoft.com/office/officeart/2005/8/layout/radial1"/>
    <dgm:cxn modelId="{3C069627-485D-4BA9-B361-9E0D6E28F4C4}"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dgm:t>
        <a:bodyPr/>
        <a:lstStyle/>
        <a:p>
          <a:r>
            <a:rPr lang="en-US" sz="1200" b="0" dirty="0">
              <a:latin typeface="Arial"/>
              <a:cs typeface="Arial"/>
            </a:rPr>
            <a:t>Agent of change</a:t>
          </a: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a:solidFill>
          <a:srgbClr val="92D050"/>
        </a:solidFill>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GB"/>
        </a:p>
      </dgm:t>
    </dgm:pt>
    <dgm:pt modelId="{86156F94-D18B-5840-90E9-D7561CF57825}" type="pres">
      <dgm:prSet presAssocID="{B56A8071-C2FE-7B44-AF55-32DBD440ACD6}" presName="centerShape" presStyleLbl="node0" presStyleIdx="0" presStyleCnt="1"/>
      <dgm:spPr/>
      <dgm:t>
        <a:bodyPr/>
        <a:lstStyle/>
        <a:p>
          <a:endParaRPr lang="en-GB"/>
        </a:p>
      </dgm:t>
    </dgm:pt>
    <dgm:pt modelId="{B4E02328-E176-8045-ADC8-11772F8AAAE0}" type="pres">
      <dgm:prSet presAssocID="{4FA62878-AF9A-9F49-86DA-51FF47070C4E}" presName="Name9" presStyleLbl="parChTrans1D2" presStyleIdx="0" presStyleCnt="7"/>
      <dgm:spPr/>
      <dgm:t>
        <a:bodyPr/>
        <a:lstStyle/>
        <a:p>
          <a:endParaRPr lang="en-GB"/>
        </a:p>
      </dgm:t>
    </dgm:pt>
    <dgm:pt modelId="{B413C1A6-FEF5-964A-9B92-CA9C9321A9FC}" type="pres">
      <dgm:prSet presAssocID="{4FA62878-AF9A-9F49-86DA-51FF47070C4E}" presName="connTx" presStyleLbl="parChTrans1D2" presStyleIdx="0" presStyleCnt="7"/>
      <dgm:spPr/>
      <dgm:t>
        <a:bodyPr/>
        <a:lstStyle/>
        <a:p>
          <a:endParaRPr lang="en-GB"/>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GB"/>
        </a:p>
      </dgm:t>
    </dgm:pt>
    <dgm:pt modelId="{4F61B857-00C6-7D4B-BBBA-E2EAF62AAF83}" type="pres">
      <dgm:prSet presAssocID="{BD045485-EE40-0447-B6CD-4788C5C91AC8}" presName="Name9" presStyleLbl="parChTrans1D2" presStyleIdx="1" presStyleCnt="7"/>
      <dgm:spPr/>
      <dgm:t>
        <a:bodyPr/>
        <a:lstStyle/>
        <a:p>
          <a:endParaRPr lang="en-GB"/>
        </a:p>
      </dgm:t>
    </dgm:pt>
    <dgm:pt modelId="{B8B5BCE1-DFBC-9545-9053-49097A616A93}" type="pres">
      <dgm:prSet presAssocID="{BD045485-EE40-0447-B6CD-4788C5C91AC8}" presName="connTx" presStyleLbl="parChTrans1D2" presStyleIdx="1" presStyleCnt="7"/>
      <dgm:spPr/>
      <dgm:t>
        <a:bodyPr/>
        <a:lstStyle/>
        <a:p>
          <a:endParaRPr lang="en-GB"/>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GB"/>
        </a:p>
      </dgm:t>
    </dgm:pt>
    <dgm:pt modelId="{FDD864A0-13E2-F147-A817-CD750091DDB5}" type="pres">
      <dgm:prSet presAssocID="{F6682FB6-C18D-A743-B742-E30907837202}" presName="Name9" presStyleLbl="parChTrans1D2" presStyleIdx="2" presStyleCnt="7"/>
      <dgm:spPr/>
      <dgm:t>
        <a:bodyPr/>
        <a:lstStyle/>
        <a:p>
          <a:endParaRPr lang="en-GB"/>
        </a:p>
      </dgm:t>
    </dgm:pt>
    <dgm:pt modelId="{E2E82CCF-0DC2-BB46-A330-0ACC9EDCF2AF}" type="pres">
      <dgm:prSet presAssocID="{F6682FB6-C18D-A743-B742-E30907837202}" presName="connTx" presStyleLbl="parChTrans1D2" presStyleIdx="2" presStyleCnt="7"/>
      <dgm:spPr/>
      <dgm:t>
        <a:bodyPr/>
        <a:lstStyle/>
        <a:p>
          <a:endParaRPr lang="en-GB"/>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GB"/>
        </a:p>
      </dgm:t>
    </dgm:pt>
    <dgm:pt modelId="{927C401A-540A-274E-94AF-63F604F8A376}" type="pres">
      <dgm:prSet presAssocID="{E5D106FC-9553-2A4B-8FA9-6AE8CEEC6457}" presName="Name9" presStyleLbl="parChTrans1D2" presStyleIdx="3" presStyleCnt="7"/>
      <dgm:spPr/>
      <dgm:t>
        <a:bodyPr/>
        <a:lstStyle/>
        <a:p>
          <a:endParaRPr lang="en-GB"/>
        </a:p>
      </dgm:t>
    </dgm:pt>
    <dgm:pt modelId="{D1843247-EAFD-B241-994E-EE2EE530DACE}" type="pres">
      <dgm:prSet presAssocID="{E5D106FC-9553-2A4B-8FA9-6AE8CEEC6457}" presName="connTx" presStyleLbl="parChTrans1D2" presStyleIdx="3" presStyleCnt="7"/>
      <dgm:spPr/>
      <dgm:t>
        <a:bodyPr/>
        <a:lstStyle/>
        <a:p>
          <a:endParaRPr lang="en-GB"/>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GB"/>
        </a:p>
      </dgm:t>
    </dgm:pt>
    <dgm:pt modelId="{E0885123-E983-464D-A59B-4B57048A2B1D}" type="pres">
      <dgm:prSet presAssocID="{FE92AC2F-B10B-4A4D-85C8-4968B53F49BE}" presName="Name9" presStyleLbl="parChTrans1D2" presStyleIdx="4" presStyleCnt="7"/>
      <dgm:spPr/>
      <dgm:t>
        <a:bodyPr/>
        <a:lstStyle/>
        <a:p>
          <a:endParaRPr lang="en-GB"/>
        </a:p>
      </dgm:t>
    </dgm:pt>
    <dgm:pt modelId="{33DC4DF1-6754-1C46-92DE-400AA67C7BBD}" type="pres">
      <dgm:prSet presAssocID="{FE92AC2F-B10B-4A4D-85C8-4968B53F49BE}" presName="connTx" presStyleLbl="parChTrans1D2" presStyleIdx="4" presStyleCnt="7"/>
      <dgm:spPr/>
      <dgm:t>
        <a:bodyPr/>
        <a:lstStyle/>
        <a:p>
          <a:endParaRPr lang="en-GB"/>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GB"/>
        </a:p>
      </dgm:t>
    </dgm:pt>
    <dgm:pt modelId="{3544C395-4783-D549-9495-09BCA7D58214}" type="pres">
      <dgm:prSet presAssocID="{E30309EE-9946-5541-AEBA-CFF20205E4BE}" presName="Name9" presStyleLbl="parChTrans1D2" presStyleIdx="5" presStyleCnt="7"/>
      <dgm:spPr/>
      <dgm:t>
        <a:bodyPr/>
        <a:lstStyle/>
        <a:p>
          <a:endParaRPr lang="en-GB"/>
        </a:p>
      </dgm:t>
    </dgm:pt>
    <dgm:pt modelId="{B6DC45F3-5D19-104C-A312-4B5E8D1C86D3}" type="pres">
      <dgm:prSet presAssocID="{E30309EE-9946-5541-AEBA-CFF20205E4BE}" presName="connTx" presStyleLbl="parChTrans1D2" presStyleIdx="5" presStyleCnt="7"/>
      <dgm:spPr/>
      <dgm:t>
        <a:bodyPr/>
        <a:lstStyle/>
        <a:p>
          <a:endParaRPr lang="en-GB"/>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GB"/>
        </a:p>
      </dgm:t>
    </dgm:pt>
    <dgm:pt modelId="{41AAADF7-111F-CE40-96CE-AE4E2117F3C0}" type="pres">
      <dgm:prSet presAssocID="{8ED4EDB8-BEBC-DB4F-91CD-37A2590F8B47}" presName="Name9" presStyleLbl="parChTrans1D2" presStyleIdx="6" presStyleCnt="7"/>
      <dgm:spPr/>
      <dgm:t>
        <a:bodyPr/>
        <a:lstStyle/>
        <a:p>
          <a:endParaRPr lang="en-GB"/>
        </a:p>
      </dgm:t>
    </dgm:pt>
    <dgm:pt modelId="{2E4A04C1-FC33-1D42-BF2F-6D24740946AB}" type="pres">
      <dgm:prSet presAssocID="{8ED4EDB8-BEBC-DB4F-91CD-37A2590F8B47}" presName="connTx" presStyleLbl="parChTrans1D2" presStyleIdx="6" presStyleCnt="7"/>
      <dgm:spPr/>
      <dgm:t>
        <a:bodyPr/>
        <a:lstStyle/>
        <a:p>
          <a:endParaRPr lang="en-GB"/>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GB"/>
        </a:p>
      </dgm:t>
    </dgm:pt>
  </dgm:ptLst>
  <dgm:cxnLst>
    <dgm:cxn modelId="{78140FB8-309A-4B93-B7A8-2046AA7C735A}" type="presOf" srcId="{FE92AC2F-B10B-4A4D-85C8-4968B53F49BE}" destId="{33DC4DF1-6754-1C46-92DE-400AA67C7BBD}" srcOrd="1" destOrd="0" presId="urn:microsoft.com/office/officeart/2005/8/layout/radial1"/>
    <dgm:cxn modelId="{BBA98DF6-0BF4-40DA-B27A-A15A8FB7ADC4}" type="presOf" srcId="{426A2A31-0FB5-2D4D-9EEE-3182923DA833}" destId="{0136FE16-B3A4-4F48-A1BF-26233E5E4969}" srcOrd="0"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A880483A-E2F3-AD4E-956B-8498EA17730A}" srcId="{B56A8071-C2FE-7B44-AF55-32DBD440ACD6}" destId="{8ED901B2-5DF6-A045-9E99-84F667F4C080}" srcOrd="0" destOrd="0" parTransId="{4FA62878-AF9A-9F49-86DA-51FF47070C4E}" sibTransId="{63F6A2B5-552F-5843-BD65-41AE20914417}"/>
    <dgm:cxn modelId="{490EE691-ACA0-974F-86F1-0632EE2534EC}" srcId="{B56A8071-C2FE-7B44-AF55-32DBD440ACD6}" destId="{AE9F96FD-798D-3041-B6C7-B15C733232ED}" srcOrd="2" destOrd="0" parTransId="{F6682FB6-C18D-A743-B742-E30907837202}" sibTransId="{6793436F-5CA3-0741-9E6E-2D77A6505A96}"/>
    <dgm:cxn modelId="{A90B8B24-1E87-4F04-A9CB-E0B7AE77BF1B}" type="presOf" srcId="{B56A8071-C2FE-7B44-AF55-32DBD440ACD6}" destId="{86156F94-D18B-5840-90E9-D7561CF57825}" srcOrd="0" destOrd="0" presId="urn:microsoft.com/office/officeart/2005/8/layout/radial1"/>
    <dgm:cxn modelId="{45710409-0E56-4CB8-A8FA-7261038F2B27}" type="presOf" srcId="{AE9F96FD-798D-3041-B6C7-B15C733232ED}" destId="{3A12E5BE-80EA-4E44-8801-FA87206DC904}" srcOrd="0"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5366C128-BE23-4595-93A5-028561141B8B}" type="presOf" srcId="{BD045485-EE40-0447-B6CD-4788C5C91AC8}" destId="{4F61B857-00C6-7D4B-BBBA-E2EAF62AAF83}" srcOrd="0" destOrd="0" presId="urn:microsoft.com/office/officeart/2005/8/layout/radial1"/>
    <dgm:cxn modelId="{26432952-B15A-4389-A62D-230AFC9F4B64}" type="presOf" srcId="{058DA32D-993B-F442-86D6-08886F0FA8BE}" destId="{B3BDCE89-2C15-E349-ACF5-0A6B4147EB64}" srcOrd="0" destOrd="0" presId="urn:microsoft.com/office/officeart/2005/8/layout/radial1"/>
    <dgm:cxn modelId="{1C0F4FDE-E298-44E2-ADC9-281E03CD3274}" type="presOf" srcId="{9168A69A-1B37-0C4A-A8F9-2237DBC0F440}" destId="{814B4F94-E1CB-4E48-827C-24DFE6CCB971}" srcOrd="0" destOrd="0" presId="urn:microsoft.com/office/officeart/2005/8/layout/radial1"/>
    <dgm:cxn modelId="{E28CA101-0FC9-41E8-833D-2557AA06237A}" type="presOf" srcId="{FE92AC2F-B10B-4A4D-85C8-4968B53F49BE}" destId="{E0885123-E983-464D-A59B-4B57048A2B1D}" srcOrd="0" destOrd="0" presId="urn:microsoft.com/office/officeart/2005/8/layout/radial1"/>
    <dgm:cxn modelId="{D01D9285-EC2A-4CE1-8F6D-1C99BEAB58FF}" type="presOf" srcId="{51232070-C0AE-9243-B9BB-B2E582B47927}" destId="{F771CF57-5F62-BF40-91AC-3F50E6B8DA20}" srcOrd="0" destOrd="0" presId="urn:microsoft.com/office/officeart/2005/8/layout/radial1"/>
    <dgm:cxn modelId="{3547E5BA-31F6-4DCB-89F0-D0796F626B32}" type="presOf" srcId="{F6682FB6-C18D-A743-B742-E30907837202}" destId="{E2E82CCF-0DC2-BB46-A330-0ACC9EDCF2AF}" srcOrd="1" destOrd="0" presId="urn:microsoft.com/office/officeart/2005/8/layout/radial1"/>
    <dgm:cxn modelId="{D2F66659-8BC3-4EA1-AD19-325B77E9A8F4}" type="presOf" srcId="{58D679A3-49ED-0449-A90F-5ED04FC864FE}" destId="{DD9F8129-43B9-2743-9014-0DC9CCCA2B5B}" srcOrd="0" destOrd="0" presId="urn:microsoft.com/office/officeart/2005/8/layout/radial1"/>
    <dgm:cxn modelId="{5BD21CBE-A758-1948-973B-1DEFBC641EB2}" srcId="{B56A8071-C2FE-7B44-AF55-32DBD440ACD6}" destId="{9168A69A-1B37-0C4A-A8F9-2237DBC0F440}" srcOrd="5" destOrd="0" parTransId="{E30309EE-9946-5541-AEBA-CFF20205E4BE}" sibTransId="{216B67DC-320F-3B41-905F-B353707090E2}"/>
    <dgm:cxn modelId="{3E6357B7-0D9B-4435-89D4-7D0AFFBD6E1C}" type="presOf" srcId="{5B93AE62-F5F5-E343-AEAD-80950AB8E7A1}" destId="{3EA24E3C-93B4-3B47-942E-F4EE76564202}" srcOrd="0" destOrd="0" presId="urn:microsoft.com/office/officeart/2005/8/layout/radial1"/>
    <dgm:cxn modelId="{2BA6A553-BB8E-407B-AEF0-8C90501AF449}" type="presOf" srcId="{8ED4EDB8-BEBC-DB4F-91CD-37A2590F8B47}" destId="{2E4A04C1-FC33-1D42-BF2F-6D24740946AB}" srcOrd="1" destOrd="0" presId="urn:microsoft.com/office/officeart/2005/8/layout/radial1"/>
    <dgm:cxn modelId="{76E58C26-8878-4A9C-B664-AD5E6366286F}" type="presOf" srcId="{8ED901B2-5DF6-A045-9E99-84F667F4C080}" destId="{0E3F7FB0-33B3-C04E-BDA3-D994716CDDDB}" srcOrd="0" destOrd="0" presId="urn:microsoft.com/office/officeart/2005/8/layout/radial1"/>
    <dgm:cxn modelId="{60944541-0231-433F-AA26-BD1B9168BD8B}" type="presOf" srcId="{BD045485-EE40-0447-B6CD-4788C5C91AC8}" destId="{B8B5BCE1-DFBC-9545-9053-49097A616A93}" srcOrd="1" destOrd="0" presId="urn:microsoft.com/office/officeart/2005/8/layout/radial1"/>
    <dgm:cxn modelId="{029EA51F-EE6C-47A1-B706-BA3F903DE627}" type="presOf" srcId="{4FA62878-AF9A-9F49-86DA-51FF47070C4E}" destId="{B4E02328-E176-8045-ADC8-11772F8AAAE0}" srcOrd="0" destOrd="0" presId="urn:microsoft.com/office/officeart/2005/8/layout/radial1"/>
    <dgm:cxn modelId="{E50C6072-045A-4639-9783-B6637C1C1809}" type="presOf" srcId="{E30309EE-9946-5541-AEBA-CFF20205E4BE}" destId="{3544C395-4783-D549-9495-09BCA7D58214}" srcOrd="0" destOrd="0" presId="urn:microsoft.com/office/officeart/2005/8/layout/radial1"/>
    <dgm:cxn modelId="{4A5A7890-F999-411C-947F-F7AFE6FFAC5C}" type="presOf" srcId="{E5D106FC-9553-2A4B-8FA9-6AE8CEEC6457}" destId="{D1843247-EAFD-B241-994E-EE2EE530DACE}" srcOrd="1" destOrd="0" presId="urn:microsoft.com/office/officeart/2005/8/layout/radial1"/>
    <dgm:cxn modelId="{2B7BC955-0BC9-4E62-987E-8C1EEC2BD17D}" type="presOf" srcId="{4FA62878-AF9A-9F49-86DA-51FF47070C4E}" destId="{B413C1A6-FEF5-964A-9B92-CA9C9321A9FC}" srcOrd="1" destOrd="0" presId="urn:microsoft.com/office/officeart/2005/8/layout/radial1"/>
    <dgm:cxn modelId="{EE545F6C-E2CD-46E0-88C1-0646F6B5B94B}" type="presOf" srcId="{E5D106FC-9553-2A4B-8FA9-6AE8CEEC6457}" destId="{927C401A-540A-274E-94AF-63F604F8A376}" srcOrd="0" destOrd="0" presId="urn:microsoft.com/office/officeart/2005/8/layout/radial1"/>
    <dgm:cxn modelId="{43D36A56-F670-4358-AE2D-907886262B5F}" type="presOf" srcId="{F6682FB6-C18D-A743-B742-E30907837202}" destId="{FDD864A0-13E2-F147-A817-CD750091DDB5}" srcOrd="0" destOrd="0" presId="urn:microsoft.com/office/officeart/2005/8/layout/radial1"/>
    <dgm:cxn modelId="{244877D5-2B53-B840-9048-F348E2CDF030}" srcId="{B56A8071-C2FE-7B44-AF55-32DBD440ACD6}" destId="{5B93AE62-F5F5-E343-AEAD-80950AB8E7A1}" srcOrd="6" destOrd="0" parTransId="{8ED4EDB8-BEBC-DB4F-91CD-37A2590F8B47}" sibTransId="{0267DA71-BDEA-EB43-84EA-2E5CE44D9AF6}"/>
    <dgm:cxn modelId="{7A0E7035-CEFC-4743-B7AB-EFAC1726F1E6}" srcId="{B56A8071-C2FE-7B44-AF55-32DBD440ACD6}" destId="{58D679A3-49ED-0449-A90F-5ED04FC864FE}" srcOrd="1" destOrd="0" parTransId="{BD045485-EE40-0447-B6CD-4788C5C91AC8}" sibTransId="{2F8CD1F5-E10F-B34D-9AD7-2943EF58E7FB}"/>
    <dgm:cxn modelId="{B6CDD7D8-A90F-CC44-A89F-21789C5390DC}" srcId="{51232070-C0AE-9243-B9BB-B2E582B47927}" destId="{B56A8071-C2FE-7B44-AF55-32DBD440ACD6}" srcOrd="0" destOrd="0" parTransId="{0F9466D8-2370-7A47-B8AA-2823AC650802}" sibTransId="{A3BF80EA-8E93-5B4A-BB27-B77E718ECD02}"/>
    <dgm:cxn modelId="{FC021C3C-89AE-4549-A4A1-C07BAA3D9A07}" type="presOf" srcId="{8ED4EDB8-BEBC-DB4F-91CD-37A2590F8B47}" destId="{41AAADF7-111F-CE40-96CE-AE4E2117F3C0}" srcOrd="0" destOrd="0" presId="urn:microsoft.com/office/officeart/2005/8/layout/radial1"/>
    <dgm:cxn modelId="{42EC3037-36A2-41A8-8A24-01686A1663D0}" type="presOf" srcId="{E30309EE-9946-5541-AEBA-CFF20205E4BE}" destId="{B6DC45F3-5D19-104C-A312-4B5E8D1C86D3}" srcOrd="1" destOrd="0" presId="urn:microsoft.com/office/officeart/2005/8/layout/radial1"/>
    <dgm:cxn modelId="{E4E7D234-BF85-4349-A5E6-EA6C98DE9F42}" type="presParOf" srcId="{F771CF57-5F62-BF40-91AC-3F50E6B8DA20}" destId="{86156F94-D18B-5840-90E9-D7561CF57825}" srcOrd="0" destOrd="0" presId="urn:microsoft.com/office/officeart/2005/8/layout/radial1"/>
    <dgm:cxn modelId="{C047ECB2-6D59-4F18-813E-6D3FA55F25C9}" type="presParOf" srcId="{F771CF57-5F62-BF40-91AC-3F50E6B8DA20}" destId="{B4E02328-E176-8045-ADC8-11772F8AAAE0}" srcOrd="1" destOrd="0" presId="urn:microsoft.com/office/officeart/2005/8/layout/radial1"/>
    <dgm:cxn modelId="{CC385988-A6CE-41AF-B5AE-6C26602D4D48}" type="presParOf" srcId="{B4E02328-E176-8045-ADC8-11772F8AAAE0}" destId="{B413C1A6-FEF5-964A-9B92-CA9C9321A9FC}" srcOrd="0" destOrd="0" presId="urn:microsoft.com/office/officeart/2005/8/layout/radial1"/>
    <dgm:cxn modelId="{D30E89C5-5BC8-4B73-81DC-4E527F515401}" type="presParOf" srcId="{F771CF57-5F62-BF40-91AC-3F50E6B8DA20}" destId="{0E3F7FB0-33B3-C04E-BDA3-D994716CDDDB}" srcOrd="2" destOrd="0" presId="urn:microsoft.com/office/officeart/2005/8/layout/radial1"/>
    <dgm:cxn modelId="{2E3D865C-9D0D-4889-AE41-1DA7B3543F91}" type="presParOf" srcId="{F771CF57-5F62-BF40-91AC-3F50E6B8DA20}" destId="{4F61B857-00C6-7D4B-BBBA-E2EAF62AAF83}" srcOrd="3" destOrd="0" presId="urn:microsoft.com/office/officeart/2005/8/layout/radial1"/>
    <dgm:cxn modelId="{35C6B403-1F19-4DF1-8477-529FB61BB1AB}" type="presParOf" srcId="{4F61B857-00C6-7D4B-BBBA-E2EAF62AAF83}" destId="{B8B5BCE1-DFBC-9545-9053-49097A616A93}" srcOrd="0" destOrd="0" presId="urn:microsoft.com/office/officeart/2005/8/layout/radial1"/>
    <dgm:cxn modelId="{4004C5F9-00AB-4D6D-8BBD-1D68A0850843}" type="presParOf" srcId="{F771CF57-5F62-BF40-91AC-3F50E6B8DA20}" destId="{DD9F8129-43B9-2743-9014-0DC9CCCA2B5B}" srcOrd="4" destOrd="0" presId="urn:microsoft.com/office/officeart/2005/8/layout/radial1"/>
    <dgm:cxn modelId="{3CB78B72-445E-46C9-AB30-061ED2EC06E7}" type="presParOf" srcId="{F771CF57-5F62-BF40-91AC-3F50E6B8DA20}" destId="{FDD864A0-13E2-F147-A817-CD750091DDB5}" srcOrd="5" destOrd="0" presId="urn:microsoft.com/office/officeart/2005/8/layout/radial1"/>
    <dgm:cxn modelId="{F04E817B-F32B-4D52-8D4C-48CD341AB764}" type="presParOf" srcId="{FDD864A0-13E2-F147-A817-CD750091DDB5}" destId="{E2E82CCF-0DC2-BB46-A330-0ACC9EDCF2AF}" srcOrd="0" destOrd="0" presId="urn:microsoft.com/office/officeart/2005/8/layout/radial1"/>
    <dgm:cxn modelId="{AF59C12F-AF20-4F22-AA99-F91F454880FF}" type="presParOf" srcId="{F771CF57-5F62-BF40-91AC-3F50E6B8DA20}" destId="{3A12E5BE-80EA-4E44-8801-FA87206DC904}" srcOrd="6" destOrd="0" presId="urn:microsoft.com/office/officeart/2005/8/layout/radial1"/>
    <dgm:cxn modelId="{ED798509-CBE3-404C-86AB-8777AE7BA45E}" type="presParOf" srcId="{F771CF57-5F62-BF40-91AC-3F50E6B8DA20}" destId="{927C401A-540A-274E-94AF-63F604F8A376}" srcOrd="7" destOrd="0" presId="urn:microsoft.com/office/officeart/2005/8/layout/radial1"/>
    <dgm:cxn modelId="{A7D60B3F-292E-44B5-A52C-CE78283C2F5C}" type="presParOf" srcId="{927C401A-540A-274E-94AF-63F604F8A376}" destId="{D1843247-EAFD-B241-994E-EE2EE530DACE}" srcOrd="0" destOrd="0" presId="urn:microsoft.com/office/officeart/2005/8/layout/radial1"/>
    <dgm:cxn modelId="{C39F7E3E-8D63-4AFC-B3CE-5F1724FF661D}" type="presParOf" srcId="{F771CF57-5F62-BF40-91AC-3F50E6B8DA20}" destId="{0136FE16-B3A4-4F48-A1BF-26233E5E4969}" srcOrd="8" destOrd="0" presId="urn:microsoft.com/office/officeart/2005/8/layout/radial1"/>
    <dgm:cxn modelId="{D324B5DC-EC88-4723-B63F-C5BA6F5A31F8}" type="presParOf" srcId="{F771CF57-5F62-BF40-91AC-3F50E6B8DA20}" destId="{E0885123-E983-464D-A59B-4B57048A2B1D}" srcOrd="9" destOrd="0" presId="urn:microsoft.com/office/officeart/2005/8/layout/radial1"/>
    <dgm:cxn modelId="{92B6B7F0-30A4-4A9B-9463-758476535540}" type="presParOf" srcId="{E0885123-E983-464D-A59B-4B57048A2B1D}" destId="{33DC4DF1-6754-1C46-92DE-400AA67C7BBD}" srcOrd="0" destOrd="0" presId="urn:microsoft.com/office/officeart/2005/8/layout/radial1"/>
    <dgm:cxn modelId="{8906E7F8-1B3A-4856-BBF5-89D38C6D23AF}" type="presParOf" srcId="{F771CF57-5F62-BF40-91AC-3F50E6B8DA20}" destId="{B3BDCE89-2C15-E349-ACF5-0A6B4147EB64}" srcOrd="10" destOrd="0" presId="urn:microsoft.com/office/officeart/2005/8/layout/radial1"/>
    <dgm:cxn modelId="{E8E55B94-4305-47E2-9A36-BE07E50AB1AB}" type="presParOf" srcId="{F771CF57-5F62-BF40-91AC-3F50E6B8DA20}" destId="{3544C395-4783-D549-9495-09BCA7D58214}" srcOrd="11" destOrd="0" presId="urn:microsoft.com/office/officeart/2005/8/layout/radial1"/>
    <dgm:cxn modelId="{B17D05AB-3912-42CC-A789-44BF2B823D52}" type="presParOf" srcId="{3544C395-4783-D549-9495-09BCA7D58214}" destId="{B6DC45F3-5D19-104C-A312-4B5E8D1C86D3}" srcOrd="0" destOrd="0" presId="urn:microsoft.com/office/officeart/2005/8/layout/radial1"/>
    <dgm:cxn modelId="{59C218DA-3070-4E25-8EED-1BA1EB54320A}" type="presParOf" srcId="{F771CF57-5F62-BF40-91AC-3F50E6B8DA20}" destId="{814B4F94-E1CB-4E48-827C-24DFE6CCB971}" srcOrd="12" destOrd="0" presId="urn:microsoft.com/office/officeart/2005/8/layout/radial1"/>
    <dgm:cxn modelId="{5135B4E7-91D3-43DA-979B-0694C86716DD}" type="presParOf" srcId="{F771CF57-5F62-BF40-91AC-3F50E6B8DA20}" destId="{41AAADF7-111F-CE40-96CE-AE4E2117F3C0}" srcOrd="13" destOrd="0" presId="urn:microsoft.com/office/officeart/2005/8/layout/radial1"/>
    <dgm:cxn modelId="{72B851EA-E50B-443A-9162-1BC714F0851E}" type="presParOf" srcId="{41AAADF7-111F-CE40-96CE-AE4E2117F3C0}" destId="{2E4A04C1-FC33-1D42-BF2F-6D24740946AB}" srcOrd="0" destOrd="0" presId="urn:microsoft.com/office/officeart/2005/8/layout/radial1"/>
    <dgm:cxn modelId="{9095110B-A166-4613-8F44-F253707380AA}"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56F94-D18B-5840-90E9-D7561CF57825}">
      <dsp:nvSpPr>
        <dsp:cNvPr id="0" name=""/>
        <dsp:cNvSpPr/>
      </dsp:nvSpPr>
      <dsp:spPr>
        <a:xfrm>
          <a:off x="3425810" y="1883050"/>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a:latin typeface="Arial"/>
              <a:cs typeface="Arial"/>
            </a:rPr>
            <a:t>Agent of change</a:t>
          </a:r>
        </a:p>
      </dsp:txBody>
      <dsp:txXfrm>
        <a:off x="3607867" y="2065107"/>
        <a:ext cx="879050" cy="879050"/>
      </dsp:txXfrm>
    </dsp:sp>
    <dsp:sp modelId="{B4E02328-E176-8045-ADC8-11772F8AAAE0}">
      <dsp:nvSpPr>
        <dsp:cNvPr id="0" name=""/>
        <dsp:cNvSpPr/>
      </dsp:nvSpPr>
      <dsp:spPr>
        <a:xfrm rot="16200000">
          <a:off x="3736296" y="1558132"/>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31838" y="1556399"/>
        <a:ext cx="31109" cy="31109"/>
      </dsp:txXfrm>
    </dsp:sp>
    <dsp:sp modelId="{0E3F7FB0-33B3-C04E-BDA3-D994716CDDDB}">
      <dsp:nvSpPr>
        <dsp:cNvPr id="0" name=""/>
        <dsp:cNvSpPr/>
      </dsp:nvSpPr>
      <dsp:spPr>
        <a:xfrm>
          <a:off x="3425810" y="17693"/>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Developing the school environment</a:t>
          </a:r>
        </a:p>
      </dsp:txBody>
      <dsp:txXfrm>
        <a:off x="3607867" y="199750"/>
        <a:ext cx="879050" cy="879050"/>
      </dsp:txXfrm>
    </dsp:sp>
    <dsp:sp modelId="{4F61B857-00C6-7D4B-BBBA-E2EAF62AAF83}">
      <dsp:nvSpPr>
        <dsp:cNvPr id="0" name=""/>
        <dsp:cNvSpPr/>
      </dsp:nvSpPr>
      <dsp:spPr>
        <a:xfrm rot="19285714">
          <a:off x="4465493"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761035" y="1907562"/>
        <a:ext cx="31109" cy="31109"/>
      </dsp:txXfrm>
    </dsp:sp>
    <dsp:sp modelId="{DD9F8129-43B9-2743-9014-0DC9CCCA2B5B}">
      <dsp:nvSpPr>
        <dsp:cNvPr id="0" name=""/>
        <dsp:cNvSpPr/>
      </dsp:nvSpPr>
      <dsp:spPr>
        <a:xfrm>
          <a:off x="4884205"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Flexible provision</a:t>
          </a:r>
        </a:p>
      </dsp:txBody>
      <dsp:txXfrm>
        <a:off x="5066262" y="902076"/>
        <a:ext cx="879050" cy="879050"/>
      </dsp:txXfrm>
    </dsp:sp>
    <dsp:sp modelId="{FDD864A0-13E2-F147-A817-CD750091DDB5}">
      <dsp:nvSpPr>
        <dsp:cNvPr id="0" name=""/>
        <dsp:cNvSpPr/>
      </dsp:nvSpPr>
      <dsp:spPr>
        <a:xfrm rot="771429">
          <a:off x="4645590"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41132" y="2696617"/>
        <a:ext cx="31109" cy="31109"/>
      </dsp:txXfrm>
    </dsp:sp>
    <dsp:sp modelId="{3A12E5BE-80EA-4E44-8801-FA87206DC904}">
      <dsp:nvSpPr>
        <dsp:cNvPr id="0" name=""/>
        <dsp:cNvSpPr/>
      </dsp:nvSpPr>
      <dsp:spPr>
        <a:xfrm>
          <a:off x="5244398"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Direct support and intervention</a:t>
          </a:r>
        </a:p>
      </dsp:txBody>
      <dsp:txXfrm>
        <a:off x="5426455" y="2480188"/>
        <a:ext cx="879050" cy="879050"/>
      </dsp:txXfrm>
    </dsp:sp>
    <dsp:sp modelId="{927C401A-540A-274E-94AF-63F604F8A376}">
      <dsp:nvSpPr>
        <dsp:cNvPr id="0" name=""/>
        <dsp:cNvSpPr/>
      </dsp:nvSpPr>
      <dsp:spPr>
        <a:xfrm rot="3857143">
          <a:off x="4140970"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36512" y="3329391"/>
        <a:ext cx="31109" cy="31109"/>
      </dsp:txXfrm>
    </dsp:sp>
    <dsp:sp modelId="{0136FE16-B3A4-4F48-A1BF-26233E5E4969}">
      <dsp:nvSpPr>
        <dsp:cNvPr id="0" name=""/>
        <dsp:cNvSpPr/>
      </dsp:nvSpPr>
      <dsp:spPr>
        <a:xfrm>
          <a:off x="4235158"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Policy development and embedding practice</a:t>
          </a:r>
        </a:p>
      </dsp:txBody>
      <dsp:txXfrm>
        <a:off x="4417215" y="3745735"/>
        <a:ext cx="879050" cy="879050"/>
      </dsp:txXfrm>
    </dsp:sp>
    <dsp:sp modelId="{E0885123-E983-464D-A59B-4B57048A2B1D}">
      <dsp:nvSpPr>
        <dsp:cNvPr id="0" name=""/>
        <dsp:cNvSpPr/>
      </dsp:nvSpPr>
      <dsp:spPr>
        <a:xfrm rot="6942857">
          <a:off x="3331622"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627164" y="3329391"/>
        <a:ext cx="31109" cy="31109"/>
      </dsp:txXfrm>
    </dsp:sp>
    <dsp:sp modelId="{B3BDCE89-2C15-E349-ACF5-0A6B4147EB64}">
      <dsp:nvSpPr>
        <dsp:cNvPr id="0" name=""/>
        <dsp:cNvSpPr/>
      </dsp:nvSpPr>
      <dsp:spPr>
        <a:xfrm>
          <a:off x="2616463"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Training and development of staff</a:t>
          </a:r>
        </a:p>
      </dsp:txBody>
      <dsp:txXfrm>
        <a:off x="2798520" y="3745735"/>
        <a:ext cx="879050" cy="879050"/>
      </dsp:txXfrm>
    </dsp:sp>
    <dsp:sp modelId="{3544C395-4783-D549-9495-09BCA7D58214}">
      <dsp:nvSpPr>
        <dsp:cNvPr id="0" name=""/>
        <dsp:cNvSpPr/>
      </dsp:nvSpPr>
      <dsp:spPr>
        <a:xfrm rot="10028571">
          <a:off x="2827002"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122544" y="2696617"/>
        <a:ext cx="31109" cy="31109"/>
      </dsp:txXfrm>
    </dsp:sp>
    <dsp:sp modelId="{814B4F94-E1CB-4E48-827C-24DFE6CCB971}">
      <dsp:nvSpPr>
        <dsp:cNvPr id="0" name=""/>
        <dsp:cNvSpPr/>
      </dsp:nvSpPr>
      <dsp:spPr>
        <a:xfrm>
          <a:off x="1607222"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Peer education and awareness</a:t>
          </a:r>
        </a:p>
      </dsp:txBody>
      <dsp:txXfrm>
        <a:off x="1789279" y="2480188"/>
        <a:ext cx="879050" cy="879050"/>
      </dsp:txXfrm>
    </dsp:sp>
    <dsp:sp modelId="{41AAADF7-111F-CE40-96CE-AE4E2117F3C0}">
      <dsp:nvSpPr>
        <dsp:cNvPr id="0" name=""/>
        <dsp:cNvSpPr/>
      </dsp:nvSpPr>
      <dsp:spPr>
        <a:xfrm rot="13114286">
          <a:off x="3007099"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302641" y="1907562"/>
        <a:ext cx="31109" cy="31109"/>
      </dsp:txXfrm>
    </dsp:sp>
    <dsp:sp modelId="{3EA24E3C-93B4-3B47-942E-F4EE76564202}">
      <dsp:nvSpPr>
        <dsp:cNvPr id="0" name=""/>
        <dsp:cNvSpPr/>
      </dsp:nvSpPr>
      <dsp:spPr>
        <a:xfrm>
          <a:off x="1967416"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Creating a positive ethos</a:t>
          </a:r>
        </a:p>
      </dsp:txBody>
      <dsp:txXfrm>
        <a:off x="2149473" y="902076"/>
        <a:ext cx="879050" cy="8790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56F94-D18B-5840-90E9-D7561CF57825}">
      <dsp:nvSpPr>
        <dsp:cNvPr id="0" name=""/>
        <dsp:cNvSpPr/>
      </dsp:nvSpPr>
      <dsp:spPr>
        <a:xfrm>
          <a:off x="3425810" y="1883050"/>
          <a:ext cx="1243164" cy="1243164"/>
        </a:xfrm>
        <a:prstGeom prst="ellipse">
          <a:avLst/>
        </a:prstGeom>
        <a:solidFill>
          <a:srgbClr val="92D05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a:latin typeface="Arial"/>
              <a:cs typeface="Arial"/>
            </a:rPr>
            <a:t>Agent of change</a:t>
          </a:r>
        </a:p>
      </dsp:txBody>
      <dsp:txXfrm>
        <a:off x="3607867" y="2065107"/>
        <a:ext cx="879050" cy="879050"/>
      </dsp:txXfrm>
    </dsp:sp>
    <dsp:sp modelId="{B4E02328-E176-8045-ADC8-11772F8AAAE0}">
      <dsp:nvSpPr>
        <dsp:cNvPr id="0" name=""/>
        <dsp:cNvSpPr/>
      </dsp:nvSpPr>
      <dsp:spPr>
        <a:xfrm rot="16200000">
          <a:off x="3736296" y="1558132"/>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31838" y="1556399"/>
        <a:ext cx="31109" cy="31109"/>
      </dsp:txXfrm>
    </dsp:sp>
    <dsp:sp modelId="{0E3F7FB0-33B3-C04E-BDA3-D994716CDDDB}">
      <dsp:nvSpPr>
        <dsp:cNvPr id="0" name=""/>
        <dsp:cNvSpPr/>
      </dsp:nvSpPr>
      <dsp:spPr>
        <a:xfrm>
          <a:off x="3425810" y="17693"/>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Developing the school environment</a:t>
          </a:r>
        </a:p>
      </dsp:txBody>
      <dsp:txXfrm>
        <a:off x="3607867" y="199750"/>
        <a:ext cx="879050" cy="879050"/>
      </dsp:txXfrm>
    </dsp:sp>
    <dsp:sp modelId="{4F61B857-00C6-7D4B-BBBA-E2EAF62AAF83}">
      <dsp:nvSpPr>
        <dsp:cNvPr id="0" name=""/>
        <dsp:cNvSpPr/>
      </dsp:nvSpPr>
      <dsp:spPr>
        <a:xfrm rot="19285714">
          <a:off x="4465493"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761035" y="1907562"/>
        <a:ext cx="31109" cy="31109"/>
      </dsp:txXfrm>
    </dsp:sp>
    <dsp:sp modelId="{DD9F8129-43B9-2743-9014-0DC9CCCA2B5B}">
      <dsp:nvSpPr>
        <dsp:cNvPr id="0" name=""/>
        <dsp:cNvSpPr/>
      </dsp:nvSpPr>
      <dsp:spPr>
        <a:xfrm>
          <a:off x="4884205"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Flexible provision</a:t>
          </a:r>
        </a:p>
      </dsp:txBody>
      <dsp:txXfrm>
        <a:off x="5066262" y="902076"/>
        <a:ext cx="879050" cy="879050"/>
      </dsp:txXfrm>
    </dsp:sp>
    <dsp:sp modelId="{FDD864A0-13E2-F147-A817-CD750091DDB5}">
      <dsp:nvSpPr>
        <dsp:cNvPr id="0" name=""/>
        <dsp:cNvSpPr/>
      </dsp:nvSpPr>
      <dsp:spPr>
        <a:xfrm rot="771429">
          <a:off x="4645590"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41132" y="2696617"/>
        <a:ext cx="31109" cy="31109"/>
      </dsp:txXfrm>
    </dsp:sp>
    <dsp:sp modelId="{3A12E5BE-80EA-4E44-8801-FA87206DC904}">
      <dsp:nvSpPr>
        <dsp:cNvPr id="0" name=""/>
        <dsp:cNvSpPr/>
      </dsp:nvSpPr>
      <dsp:spPr>
        <a:xfrm>
          <a:off x="5244398"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Direct support and intervention</a:t>
          </a:r>
        </a:p>
      </dsp:txBody>
      <dsp:txXfrm>
        <a:off x="5426455" y="2480188"/>
        <a:ext cx="879050" cy="879050"/>
      </dsp:txXfrm>
    </dsp:sp>
    <dsp:sp modelId="{927C401A-540A-274E-94AF-63F604F8A376}">
      <dsp:nvSpPr>
        <dsp:cNvPr id="0" name=""/>
        <dsp:cNvSpPr/>
      </dsp:nvSpPr>
      <dsp:spPr>
        <a:xfrm rot="3857143">
          <a:off x="4140970"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36512" y="3329391"/>
        <a:ext cx="31109" cy="31109"/>
      </dsp:txXfrm>
    </dsp:sp>
    <dsp:sp modelId="{0136FE16-B3A4-4F48-A1BF-26233E5E4969}">
      <dsp:nvSpPr>
        <dsp:cNvPr id="0" name=""/>
        <dsp:cNvSpPr/>
      </dsp:nvSpPr>
      <dsp:spPr>
        <a:xfrm>
          <a:off x="4235158"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Policy development and embedding practice</a:t>
          </a:r>
        </a:p>
      </dsp:txBody>
      <dsp:txXfrm>
        <a:off x="4417215" y="3745735"/>
        <a:ext cx="879050" cy="879050"/>
      </dsp:txXfrm>
    </dsp:sp>
    <dsp:sp modelId="{E0885123-E983-464D-A59B-4B57048A2B1D}">
      <dsp:nvSpPr>
        <dsp:cNvPr id="0" name=""/>
        <dsp:cNvSpPr/>
      </dsp:nvSpPr>
      <dsp:spPr>
        <a:xfrm rot="6942857">
          <a:off x="3331622"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627164" y="3329391"/>
        <a:ext cx="31109" cy="31109"/>
      </dsp:txXfrm>
    </dsp:sp>
    <dsp:sp modelId="{B3BDCE89-2C15-E349-ACF5-0A6B4147EB64}">
      <dsp:nvSpPr>
        <dsp:cNvPr id="0" name=""/>
        <dsp:cNvSpPr/>
      </dsp:nvSpPr>
      <dsp:spPr>
        <a:xfrm>
          <a:off x="2616463"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Training and development of staff</a:t>
          </a:r>
        </a:p>
      </dsp:txBody>
      <dsp:txXfrm>
        <a:off x="2798520" y="3745735"/>
        <a:ext cx="879050" cy="879050"/>
      </dsp:txXfrm>
    </dsp:sp>
    <dsp:sp modelId="{3544C395-4783-D549-9495-09BCA7D58214}">
      <dsp:nvSpPr>
        <dsp:cNvPr id="0" name=""/>
        <dsp:cNvSpPr/>
      </dsp:nvSpPr>
      <dsp:spPr>
        <a:xfrm rot="10028571">
          <a:off x="2827002"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122544" y="2696617"/>
        <a:ext cx="31109" cy="31109"/>
      </dsp:txXfrm>
    </dsp:sp>
    <dsp:sp modelId="{814B4F94-E1CB-4E48-827C-24DFE6CCB971}">
      <dsp:nvSpPr>
        <dsp:cNvPr id="0" name=""/>
        <dsp:cNvSpPr/>
      </dsp:nvSpPr>
      <dsp:spPr>
        <a:xfrm>
          <a:off x="1607222"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Peer education and awareness</a:t>
          </a:r>
        </a:p>
      </dsp:txBody>
      <dsp:txXfrm>
        <a:off x="1789279" y="2480188"/>
        <a:ext cx="879050" cy="879050"/>
      </dsp:txXfrm>
    </dsp:sp>
    <dsp:sp modelId="{41AAADF7-111F-CE40-96CE-AE4E2117F3C0}">
      <dsp:nvSpPr>
        <dsp:cNvPr id="0" name=""/>
        <dsp:cNvSpPr/>
      </dsp:nvSpPr>
      <dsp:spPr>
        <a:xfrm rot="13114286">
          <a:off x="3007099"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302641" y="1907562"/>
        <a:ext cx="31109" cy="31109"/>
      </dsp:txXfrm>
    </dsp:sp>
    <dsp:sp modelId="{3EA24E3C-93B4-3B47-942E-F4EE76564202}">
      <dsp:nvSpPr>
        <dsp:cNvPr id="0" name=""/>
        <dsp:cNvSpPr/>
      </dsp:nvSpPr>
      <dsp:spPr>
        <a:xfrm>
          <a:off x="1967416"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Creating a positive ethos</a:t>
          </a:r>
        </a:p>
      </dsp:txBody>
      <dsp:txXfrm>
        <a:off x="2149473" y="902076"/>
        <a:ext cx="879050" cy="879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56F94-D18B-5840-90E9-D7561CF57825}">
      <dsp:nvSpPr>
        <dsp:cNvPr id="0" name=""/>
        <dsp:cNvSpPr/>
      </dsp:nvSpPr>
      <dsp:spPr>
        <a:xfrm>
          <a:off x="3425810" y="1883050"/>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a:latin typeface="Arial"/>
              <a:cs typeface="Arial"/>
            </a:rPr>
            <a:t>Agent of change</a:t>
          </a:r>
        </a:p>
      </dsp:txBody>
      <dsp:txXfrm>
        <a:off x="3607867" y="2065107"/>
        <a:ext cx="879050" cy="879050"/>
      </dsp:txXfrm>
    </dsp:sp>
    <dsp:sp modelId="{B4E02328-E176-8045-ADC8-11772F8AAAE0}">
      <dsp:nvSpPr>
        <dsp:cNvPr id="0" name=""/>
        <dsp:cNvSpPr/>
      </dsp:nvSpPr>
      <dsp:spPr>
        <a:xfrm rot="16200000">
          <a:off x="3736296" y="1558132"/>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31838" y="1556399"/>
        <a:ext cx="31109" cy="31109"/>
      </dsp:txXfrm>
    </dsp:sp>
    <dsp:sp modelId="{0E3F7FB0-33B3-C04E-BDA3-D994716CDDDB}">
      <dsp:nvSpPr>
        <dsp:cNvPr id="0" name=""/>
        <dsp:cNvSpPr/>
      </dsp:nvSpPr>
      <dsp:spPr>
        <a:xfrm>
          <a:off x="3425810" y="17693"/>
          <a:ext cx="1243164" cy="1243164"/>
        </a:xfrm>
        <a:prstGeom prst="ellipse">
          <a:avLst/>
        </a:prstGeom>
        <a:solidFill>
          <a:srgbClr val="92D05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Developing the school environment</a:t>
          </a:r>
        </a:p>
      </dsp:txBody>
      <dsp:txXfrm>
        <a:off x="3607867" y="199750"/>
        <a:ext cx="879050" cy="879050"/>
      </dsp:txXfrm>
    </dsp:sp>
    <dsp:sp modelId="{4F61B857-00C6-7D4B-BBBA-E2EAF62AAF83}">
      <dsp:nvSpPr>
        <dsp:cNvPr id="0" name=""/>
        <dsp:cNvSpPr/>
      </dsp:nvSpPr>
      <dsp:spPr>
        <a:xfrm rot="19285714">
          <a:off x="4465493"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761035" y="1907562"/>
        <a:ext cx="31109" cy="31109"/>
      </dsp:txXfrm>
    </dsp:sp>
    <dsp:sp modelId="{DD9F8129-43B9-2743-9014-0DC9CCCA2B5B}">
      <dsp:nvSpPr>
        <dsp:cNvPr id="0" name=""/>
        <dsp:cNvSpPr/>
      </dsp:nvSpPr>
      <dsp:spPr>
        <a:xfrm>
          <a:off x="4884205"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Flexible provision</a:t>
          </a:r>
        </a:p>
      </dsp:txBody>
      <dsp:txXfrm>
        <a:off x="5066262" y="902076"/>
        <a:ext cx="879050" cy="879050"/>
      </dsp:txXfrm>
    </dsp:sp>
    <dsp:sp modelId="{FDD864A0-13E2-F147-A817-CD750091DDB5}">
      <dsp:nvSpPr>
        <dsp:cNvPr id="0" name=""/>
        <dsp:cNvSpPr/>
      </dsp:nvSpPr>
      <dsp:spPr>
        <a:xfrm rot="771429">
          <a:off x="4645590"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41132" y="2696617"/>
        <a:ext cx="31109" cy="31109"/>
      </dsp:txXfrm>
    </dsp:sp>
    <dsp:sp modelId="{3A12E5BE-80EA-4E44-8801-FA87206DC904}">
      <dsp:nvSpPr>
        <dsp:cNvPr id="0" name=""/>
        <dsp:cNvSpPr/>
      </dsp:nvSpPr>
      <dsp:spPr>
        <a:xfrm>
          <a:off x="5244398"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Direct support and intervention</a:t>
          </a:r>
        </a:p>
      </dsp:txBody>
      <dsp:txXfrm>
        <a:off x="5426455" y="2480188"/>
        <a:ext cx="879050" cy="879050"/>
      </dsp:txXfrm>
    </dsp:sp>
    <dsp:sp modelId="{927C401A-540A-274E-94AF-63F604F8A376}">
      <dsp:nvSpPr>
        <dsp:cNvPr id="0" name=""/>
        <dsp:cNvSpPr/>
      </dsp:nvSpPr>
      <dsp:spPr>
        <a:xfrm rot="3857143">
          <a:off x="4140970"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36512" y="3329391"/>
        <a:ext cx="31109" cy="31109"/>
      </dsp:txXfrm>
    </dsp:sp>
    <dsp:sp modelId="{0136FE16-B3A4-4F48-A1BF-26233E5E4969}">
      <dsp:nvSpPr>
        <dsp:cNvPr id="0" name=""/>
        <dsp:cNvSpPr/>
      </dsp:nvSpPr>
      <dsp:spPr>
        <a:xfrm>
          <a:off x="4235158"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Policy development and embedding practice</a:t>
          </a:r>
        </a:p>
      </dsp:txBody>
      <dsp:txXfrm>
        <a:off x="4417215" y="3745735"/>
        <a:ext cx="879050" cy="879050"/>
      </dsp:txXfrm>
    </dsp:sp>
    <dsp:sp modelId="{E0885123-E983-464D-A59B-4B57048A2B1D}">
      <dsp:nvSpPr>
        <dsp:cNvPr id="0" name=""/>
        <dsp:cNvSpPr/>
      </dsp:nvSpPr>
      <dsp:spPr>
        <a:xfrm rot="6942857">
          <a:off x="3331622"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627164" y="3329391"/>
        <a:ext cx="31109" cy="31109"/>
      </dsp:txXfrm>
    </dsp:sp>
    <dsp:sp modelId="{B3BDCE89-2C15-E349-ACF5-0A6B4147EB64}">
      <dsp:nvSpPr>
        <dsp:cNvPr id="0" name=""/>
        <dsp:cNvSpPr/>
      </dsp:nvSpPr>
      <dsp:spPr>
        <a:xfrm>
          <a:off x="2616463"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Training and development of staff</a:t>
          </a:r>
        </a:p>
      </dsp:txBody>
      <dsp:txXfrm>
        <a:off x="2798520" y="3745735"/>
        <a:ext cx="879050" cy="879050"/>
      </dsp:txXfrm>
    </dsp:sp>
    <dsp:sp modelId="{3544C395-4783-D549-9495-09BCA7D58214}">
      <dsp:nvSpPr>
        <dsp:cNvPr id="0" name=""/>
        <dsp:cNvSpPr/>
      </dsp:nvSpPr>
      <dsp:spPr>
        <a:xfrm rot="10028571">
          <a:off x="2827002"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122544" y="2696617"/>
        <a:ext cx="31109" cy="31109"/>
      </dsp:txXfrm>
    </dsp:sp>
    <dsp:sp modelId="{814B4F94-E1CB-4E48-827C-24DFE6CCB971}">
      <dsp:nvSpPr>
        <dsp:cNvPr id="0" name=""/>
        <dsp:cNvSpPr/>
      </dsp:nvSpPr>
      <dsp:spPr>
        <a:xfrm>
          <a:off x="1607222"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Peer education and awareness</a:t>
          </a:r>
        </a:p>
      </dsp:txBody>
      <dsp:txXfrm>
        <a:off x="1789279" y="2480188"/>
        <a:ext cx="879050" cy="879050"/>
      </dsp:txXfrm>
    </dsp:sp>
    <dsp:sp modelId="{41AAADF7-111F-CE40-96CE-AE4E2117F3C0}">
      <dsp:nvSpPr>
        <dsp:cNvPr id="0" name=""/>
        <dsp:cNvSpPr/>
      </dsp:nvSpPr>
      <dsp:spPr>
        <a:xfrm rot="13114286">
          <a:off x="3007099"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302641" y="1907562"/>
        <a:ext cx="31109" cy="31109"/>
      </dsp:txXfrm>
    </dsp:sp>
    <dsp:sp modelId="{3EA24E3C-93B4-3B47-942E-F4EE76564202}">
      <dsp:nvSpPr>
        <dsp:cNvPr id="0" name=""/>
        <dsp:cNvSpPr/>
      </dsp:nvSpPr>
      <dsp:spPr>
        <a:xfrm>
          <a:off x="1967416"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Creating a positive ethos</a:t>
          </a:r>
        </a:p>
      </dsp:txBody>
      <dsp:txXfrm>
        <a:off x="2149473" y="902076"/>
        <a:ext cx="879050" cy="879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56F94-D18B-5840-90E9-D7561CF57825}">
      <dsp:nvSpPr>
        <dsp:cNvPr id="0" name=""/>
        <dsp:cNvSpPr/>
      </dsp:nvSpPr>
      <dsp:spPr>
        <a:xfrm>
          <a:off x="3425810" y="1883050"/>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a:latin typeface="Arial"/>
              <a:cs typeface="Arial"/>
            </a:rPr>
            <a:t>Agent of change</a:t>
          </a:r>
        </a:p>
      </dsp:txBody>
      <dsp:txXfrm>
        <a:off x="3607867" y="2065107"/>
        <a:ext cx="879050" cy="879050"/>
      </dsp:txXfrm>
    </dsp:sp>
    <dsp:sp modelId="{B4E02328-E176-8045-ADC8-11772F8AAAE0}">
      <dsp:nvSpPr>
        <dsp:cNvPr id="0" name=""/>
        <dsp:cNvSpPr/>
      </dsp:nvSpPr>
      <dsp:spPr>
        <a:xfrm rot="16200000">
          <a:off x="3736296" y="1558132"/>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31838" y="1556399"/>
        <a:ext cx="31109" cy="31109"/>
      </dsp:txXfrm>
    </dsp:sp>
    <dsp:sp modelId="{0E3F7FB0-33B3-C04E-BDA3-D994716CDDDB}">
      <dsp:nvSpPr>
        <dsp:cNvPr id="0" name=""/>
        <dsp:cNvSpPr/>
      </dsp:nvSpPr>
      <dsp:spPr>
        <a:xfrm>
          <a:off x="3425810" y="17693"/>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Developing the school environment</a:t>
          </a:r>
        </a:p>
      </dsp:txBody>
      <dsp:txXfrm>
        <a:off x="3607867" y="199750"/>
        <a:ext cx="879050" cy="879050"/>
      </dsp:txXfrm>
    </dsp:sp>
    <dsp:sp modelId="{4F61B857-00C6-7D4B-BBBA-E2EAF62AAF83}">
      <dsp:nvSpPr>
        <dsp:cNvPr id="0" name=""/>
        <dsp:cNvSpPr/>
      </dsp:nvSpPr>
      <dsp:spPr>
        <a:xfrm rot="19285714">
          <a:off x="4465493"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761035" y="1907562"/>
        <a:ext cx="31109" cy="31109"/>
      </dsp:txXfrm>
    </dsp:sp>
    <dsp:sp modelId="{DD9F8129-43B9-2743-9014-0DC9CCCA2B5B}">
      <dsp:nvSpPr>
        <dsp:cNvPr id="0" name=""/>
        <dsp:cNvSpPr/>
      </dsp:nvSpPr>
      <dsp:spPr>
        <a:xfrm>
          <a:off x="4884205" y="720019"/>
          <a:ext cx="1243164" cy="1243164"/>
        </a:xfrm>
        <a:prstGeom prst="ellipse">
          <a:avLst/>
        </a:prstGeom>
        <a:solidFill>
          <a:srgbClr val="92D05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Flexible provision</a:t>
          </a:r>
        </a:p>
      </dsp:txBody>
      <dsp:txXfrm>
        <a:off x="5066262" y="902076"/>
        <a:ext cx="879050" cy="879050"/>
      </dsp:txXfrm>
    </dsp:sp>
    <dsp:sp modelId="{FDD864A0-13E2-F147-A817-CD750091DDB5}">
      <dsp:nvSpPr>
        <dsp:cNvPr id="0" name=""/>
        <dsp:cNvSpPr/>
      </dsp:nvSpPr>
      <dsp:spPr>
        <a:xfrm rot="771429">
          <a:off x="4645590"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41132" y="2696617"/>
        <a:ext cx="31109" cy="31109"/>
      </dsp:txXfrm>
    </dsp:sp>
    <dsp:sp modelId="{3A12E5BE-80EA-4E44-8801-FA87206DC904}">
      <dsp:nvSpPr>
        <dsp:cNvPr id="0" name=""/>
        <dsp:cNvSpPr/>
      </dsp:nvSpPr>
      <dsp:spPr>
        <a:xfrm>
          <a:off x="5244398"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Direct support and intervention</a:t>
          </a:r>
        </a:p>
      </dsp:txBody>
      <dsp:txXfrm>
        <a:off x="5426455" y="2480188"/>
        <a:ext cx="879050" cy="879050"/>
      </dsp:txXfrm>
    </dsp:sp>
    <dsp:sp modelId="{927C401A-540A-274E-94AF-63F604F8A376}">
      <dsp:nvSpPr>
        <dsp:cNvPr id="0" name=""/>
        <dsp:cNvSpPr/>
      </dsp:nvSpPr>
      <dsp:spPr>
        <a:xfrm rot="3857143">
          <a:off x="4140970"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36512" y="3329391"/>
        <a:ext cx="31109" cy="31109"/>
      </dsp:txXfrm>
    </dsp:sp>
    <dsp:sp modelId="{0136FE16-B3A4-4F48-A1BF-26233E5E4969}">
      <dsp:nvSpPr>
        <dsp:cNvPr id="0" name=""/>
        <dsp:cNvSpPr/>
      </dsp:nvSpPr>
      <dsp:spPr>
        <a:xfrm>
          <a:off x="4235158"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Policy development and embedding practice</a:t>
          </a:r>
        </a:p>
      </dsp:txBody>
      <dsp:txXfrm>
        <a:off x="4417215" y="3745735"/>
        <a:ext cx="879050" cy="879050"/>
      </dsp:txXfrm>
    </dsp:sp>
    <dsp:sp modelId="{E0885123-E983-464D-A59B-4B57048A2B1D}">
      <dsp:nvSpPr>
        <dsp:cNvPr id="0" name=""/>
        <dsp:cNvSpPr/>
      </dsp:nvSpPr>
      <dsp:spPr>
        <a:xfrm rot="6942857">
          <a:off x="3331622"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627164" y="3329391"/>
        <a:ext cx="31109" cy="31109"/>
      </dsp:txXfrm>
    </dsp:sp>
    <dsp:sp modelId="{B3BDCE89-2C15-E349-ACF5-0A6B4147EB64}">
      <dsp:nvSpPr>
        <dsp:cNvPr id="0" name=""/>
        <dsp:cNvSpPr/>
      </dsp:nvSpPr>
      <dsp:spPr>
        <a:xfrm>
          <a:off x="2616463"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Training and development of staff</a:t>
          </a:r>
        </a:p>
      </dsp:txBody>
      <dsp:txXfrm>
        <a:off x="2798520" y="3745735"/>
        <a:ext cx="879050" cy="879050"/>
      </dsp:txXfrm>
    </dsp:sp>
    <dsp:sp modelId="{3544C395-4783-D549-9495-09BCA7D58214}">
      <dsp:nvSpPr>
        <dsp:cNvPr id="0" name=""/>
        <dsp:cNvSpPr/>
      </dsp:nvSpPr>
      <dsp:spPr>
        <a:xfrm rot="10028571">
          <a:off x="2827002"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122544" y="2696617"/>
        <a:ext cx="31109" cy="31109"/>
      </dsp:txXfrm>
    </dsp:sp>
    <dsp:sp modelId="{814B4F94-E1CB-4E48-827C-24DFE6CCB971}">
      <dsp:nvSpPr>
        <dsp:cNvPr id="0" name=""/>
        <dsp:cNvSpPr/>
      </dsp:nvSpPr>
      <dsp:spPr>
        <a:xfrm>
          <a:off x="1607222"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Peer education and awareness</a:t>
          </a:r>
        </a:p>
      </dsp:txBody>
      <dsp:txXfrm>
        <a:off x="1789279" y="2480188"/>
        <a:ext cx="879050" cy="879050"/>
      </dsp:txXfrm>
    </dsp:sp>
    <dsp:sp modelId="{41AAADF7-111F-CE40-96CE-AE4E2117F3C0}">
      <dsp:nvSpPr>
        <dsp:cNvPr id="0" name=""/>
        <dsp:cNvSpPr/>
      </dsp:nvSpPr>
      <dsp:spPr>
        <a:xfrm rot="13114286">
          <a:off x="3007099"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302641" y="1907562"/>
        <a:ext cx="31109" cy="31109"/>
      </dsp:txXfrm>
    </dsp:sp>
    <dsp:sp modelId="{3EA24E3C-93B4-3B47-942E-F4EE76564202}">
      <dsp:nvSpPr>
        <dsp:cNvPr id="0" name=""/>
        <dsp:cNvSpPr/>
      </dsp:nvSpPr>
      <dsp:spPr>
        <a:xfrm>
          <a:off x="1967416"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Creating a positive ethos</a:t>
          </a:r>
        </a:p>
      </dsp:txBody>
      <dsp:txXfrm>
        <a:off x="2149473" y="902076"/>
        <a:ext cx="879050" cy="879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56F94-D18B-5840-90E9-D7561CF57825}">
      <dsp:nvSpPr>
        <dsp:cNvPr id="0" name=""/>
        <dsp:cNvSpPr/>
      </dsp:nvSpPr>
      <dsp:spPr>
        <a:xfrm>
          <a:off x="3425810" y="1883050"/>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a:latin typeface="Arial"/>
              <a:cs typeface="Arial"/>
            </a:rPr>
            <a:t>Agent of change</a:t>
          </a:r>
        </a:p>
      </dsp:txBody>
      <dsp:txXfrm>
        <a:off x="3607867" y="2065107"/>
        <a:ext cx="879050" cy="879050"/>
      </dsp:txXfrm>
    </dsp:sp>
    <dsp:sp modelId="{B4E02328-E176-8045-ADC8-11772F8AAAE0}">
      <dsp:nvSpPr>
        <dsp:cNvPr id="0" name=""/>
        <dsp:cNvSpPr/>
      </dsp:nvSpPr>
      <dsp:spPr>
        <a:xfrm rot="16200000">
          <a:off x="3736296" y="1558132"/>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31838" y="1556399"/>
        <a:ext cx="31109" cy="31109"/>
      </dsp:txXfrm>
    </dsp:sp>
    <dsp:sp modelId="{0E3F7FB0-33B3-C04E-BDA3-D994716CDDDB}">
      <dsp:nvSpPr>
        <dsp:cNvPr id="0" name=""/>
        <dsp:cNvSpPr/>
      </dsp:nvSpPr>
      <dsp:spPr>
        <a:xfrm>
          <a:off x="3425810" y="17693"/>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Developing the school environment</a:t>
          </a:r>
        </a:p>
      </dsp:txBody>
      <dsp:txXfrm>
        <a:off x="3607867" y="199750"/>
        <a:ext cx="879050" cy="879050"/>
      </dsp:txXfrm>
    </dsp:sp>
    <dsp:sp modelId="{4F61B857-00C6-7D4B-BBBA-E2EAF62AAF83}">
      <dsp:nvSpPr>
        <dsp:cNvPr id="0" name=""/>
        <dsp:cNvSpPr/>
      </dsp:nvSpPr>
      <dsp:spPr>
        <a:xfrm rot="19285714">
          <a:off x="4465493"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761035" y="1907562"/>
        <a:ext cx="31109" cy="31109"/>
      </dsp:txXfrm>
    </dsp:sp>
    <dsp:sp modelId="{DD9F8129-43B9-2743-9014-0DC9CCCA2B5B}">
      <dsp:nvSpPr>
        <dsp:cNvPr id="0" name=""/>
        <dsp:cNvSpPr/>
      </dsp:nvSpPr>
      <dsp:spPr>
        <a:xfrm>
          <a:off x="4884205"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Flexible provision</a:t>
          </a:r>
        </a:p>
      </dsp:txBody>
      <dsp:txXfrm>
        <a:off x="5066262" y="902076"/>
        <a:ext cx="879050" cy="879050"/>
      </dsp:txXfrm>
    </dsp:sp>
    <dsp:sp modelId="{FDD864A0-13E2-F147-A817-CD750091DDB5}">
      <dsp:nvSpPr>
        <dsp:cNvPr id="0" name=""/>
        <dsp:cNvSpPr/>
      </dsp:nvSpPr>
      <dsp:spPr>
        <a:xfrm rot="771429">
          <a:off x="4645590"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41132" y="2696617"/>
        <a:ext cx="31109" cy="31109"/>
      </dsp:txXfrm>
    </dsp:sp>
    <dsp:sp modelId="{3A12E5BE-80EA-4E44-8801-FA87206DC904}">
      <dsp:nvSpPr>
        <dsp:cNvPr id="0" name=""/>
        <dsp:cNvSpPr/>
      </dsp:nvSpPr>
      <dsp:spPr>
        <a:xfrm>
          <a:off x="5244398" y="2298131"/>
          <a:ext cx="1243164" cy="1243164"/>
        </a:xfrm>
        <a:prstGeom prst="ellipse">
          <a:avLst/>
        </a:prstGeom>
        <a:solidFill>
          <a:srgbClr val="92D05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Direct support and intervention</a:t>
          </a:r>
        </a:p>
      </dsp:txBody>
      <dsp:txXfrm>
        <a:off x="5426455" y="2480188"/>
        <a:ext cx="879050" cy="879050"/>
      </dsp:txXfrm>
    </dsp:sp>
    <dsp:sp modelId="{927C401A-540A-274E-94AF-63F604F8A376}">
      <dsp:nvSpPr>
        <dsp:cNvPr id="0" name=""/>
        <dsp:cNvSpPr/>
      </dsp:nvSpPr>
      <dsp:spPr>
        <a:xfrm rot="3857143">
          <a:off x="4140970"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36512" y="3329391"/>
        <a:ext cx="31109" cy="31109"/>
      </dsp:txXfrm>
    </dsp:sp>
    <dsp:sp modelId="{0136FE16-B3A4-4F48-A1BF-26233E5E4969}">
      <dsp:nvSpPr>
        <dsp:cNvPr id="0" name=""/>
        <dsp:cNvSpPr/>
      </dsp:nvSpPr>
      <dsp:spPr>
        <a:xfrm>
          <a:off x="4235158"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Policy development and embedding practice</a:t>
          </a:r>
        </a:p>
      </dsp:txBody>
      <dsp:txXfrm>
        <a:off x="4417215" y="3745735"/>
        <a:ext cx="879050" cy="879050"/>
      </dsp:txXfrm>
    </dsp:sp>
    <dsp:sp modelId="{E0885123-E983-464D-A59B-4B57048A2B1D}">
      <dsp:nvSpPr>
        <dsp:cNvPr id="0" name=""/>
        <dsp:cNvSpPr/>
      </dsp:nvSpPr>
      <dsp:spPr>
        <a:xfrm rot="6942857">
          <a:off x="3331622"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627164" y="3329391"/>
        <a:ext cx="31109" cy="31109"/>
      </dsp:txXfrm>
    </dsp:sp>
    <dsp:sp modelId="{B3BDCE89-2C15-E349-ACF5-0A6B4147EB64}">
      <dsp:nvSpPr>
        <dsp:cNvPr id="0" name=""/>
        <dsp:cNvSpPr/>
      </dsp:nvSpPr>
      <dsp:spPr>
        <a:xfrm>
          <a:off x="2616463"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Training and development of staff</a:t>
          </a:r>
        </a:p>
      </dsp:txBody>
      <dsp:txXfrm>
        <a:off x="2798520" y="3745735"/>
        <a:ext cx="879050" cy="879050"/>
      </dsp:txXfrm>
    </dsp:sp>
    <dsp:sp modelId="{3544C395-4783-D549-9495-09BCA7D58214}">
      <dsp:nvSpPr>
        <dsp:cNvPr id="0" name=""/>
        <dsp:cNvSpPr/>
      </dsp:nvSpPr>
      <dsp:spPr>
        <a:xfrm rot="10028571">
          <a:off x="2827002"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122544" y="2696617"/>
        <a:ext cx="31109" cy="31109"/>
      </dsp:txXfrm>
    </dsp:sp>
    <dsp:sp modelId="{814B4F94-E1CB-4E48-827C-24DFE6CCB971}">
      <dsp:nvSpPr>
        <dsp:cNvPr id="0" name=""/>
        <dsp:cNvSpPr/>
      </dsp:nvSpPr>
      <dsp:spPr>
        <a:xfrm>
          <a:off x="1607222"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Peer education and awareness</a:t>
          </a:r>
        </a:p>
      </dsp:txBody>
      <dsp:txXfrm>
        <a:off x="1789279" y="2480188"/>
        <a:ext cx="879050" cy="879050"/>
      </dsp:txXfrm>
    </dsp:sp>
    <dsp:sp modelId="{41AAADF7-111F-CE40-96CE-AE4E2117F3C0}">
      <dsp:nvSpPr>
        <dsp:cNvPr id="0" name=""/>
        <dsp:cNvSpPr/>
      </dsp:nvSpPr>
      <dsp:spPr>
        <a:xfrm rot="13114286">
          <a:off x="3007099"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302641" y="1907562"/>
        <a:ext cx="31109" cy="31109"/>
      </dsp:txXfrm>
    </dsp:sp>
    <dsp:sp modelId="{3EA24E3C-93B4-3B47-942E-F4EE76564202}">
      <dsp:nvSpPr>
        <dsp:cNvPr id="0" name=""/>
        <dsp:cNvSpPr/>
      </dsp:nvSpPr>
      <dsp:spPr>
        <a:xfrm>
          <a:off x="1967416"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Creating a positive ethos</a:t>
          </a:r>
        </a:p>
      </dsp:txBody>
      <dsp:txXfrm>
        <a:off x="2149473" y="902076"/>
        <a:ext cx="879050" cy="879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56F94-D18B-5840-90E9-D7561CF57825}">
      <dsp:nvSpPr>
        <dsp:cNvPr id="0" name=""/>
        <dsp:cNvSpPr/>
      </dsp:nvSpPr>
      <dsp:spPr>
        <a:xfrm>
          <a:off x="3425810" y="1883050"/>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a:latin typeface="Arial"/>
              <a:cs typeface="Arial"/>
            </a:rPr>
            <a:t>Agent of change</a:t>
          </a:r>
        </a:p>
      </dsp:txBody>
      <dsp:txXfrm>
        <a:off x="3607867" y="2065107"/>
        <a:ext cx="879050" cy="879050"/>
      </dsp:txXfrm>
    </dsp:sp>
    <dsp:sp modelId="{B4E02328-E176-8045-ADC8-11772F8AAAE0}">
      <dsp:nvSpPr>
        <dsp:cNvPr id="0" name=""/>
        <dsp:cNvSpPr/>
      </dsp:nvSpPr>
      <dsp:spPr>
        <a:xfrm rot="16200000">
          <a:off x="3736296" y="1558132"/>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31838" y="1556399"/>
        <a:ext cx="31109" cy="31109"/>
      </dsp:txXfrm>
    </dsp:sp>
    <dsp:sp modelId="{0E3F7FB0-33B3-C04E-BDA3-D994716CDDDB}">
      <dsp:nvSpPr>
        <dsp:cNvPr id="0" name=""/>
        <dsp:cNvSpPr/>
      </dsp:nvSpPr>
      <dsp:spPr>
        <a:xfrm>
          <a:off x="3425810" y="17693"/>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Developing the school environment</a:t>
          </a:r>
        </a:p>
      </dsp:txBody>
      <dsp:txXfrm>
        <a:off x="3607867" y="199750"/>
        <a:ext cx="879050" cy="879050"/>
      </dsp:txXfrm>
    </dsp:sp>
    <dsp:sp modelId="{4F61B857-00C6-7D4B-BBBA-E2EAF62AAF83}">
      <dsp:nvSpPr>
        <dsp:cNvPr id="0" name=""/>
        <dsp:cNvSpPr/>
      </dsp:nvSpPr>
      <dsp:spPr>
        <a:xfrm rot="19285714">
          <a:off x="4465493"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761035" y="1907562"/>
        <a:ext cx="31109" cy="31109"/>
      </dsp:txXfrm>
    </dsp:sp>
    <dsp:sp modelId="{DD9F8129-43B9-2743-9014-0DC9CCCA2B5B}">
      <dsp:nvSpPr>
        <dsp:cNvPr id="0" name=""/>
        <dsp:cNvSpPr/>
      </dsp:nvSpPr>
      <dsp:spPr>
        <a:xfrm>
          <a:off x="4884205"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Flexible provision</a:t>
          </a:r>
        </a:p>
      </dsp:txBody>
      <dsp:txXfrm>
        <a:off x="5066262" y="902076"/>
        <a:ext cx="879050" cy="879050"/>
      </dsp:txXfrm>
    </dsp:sp>
    <dsp:sp modelId="{FDD864A0-13E2-F147-A817-CD750091DDB5}">
      <dsp:nvSpPr>
        <dsp:cNvPr id="0" name=""/>
        <dsp:cNvSpPr/>
      </dsp:nvSpPr>
      <dsp:spPr>
        <a:xfrm rot="771429">
          <a:off x="4645590"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41132" y="2696617"/>
        <a:ext cx="31109" cy="31109"/>
      </dsp:txXfrm>
    </dsp:sp>
    <dsp:sp modelId="{3A12E5BE-80EA-4E44-8801-FA87206DC904}">
      <dsp:nvSpPr>
        <dsp:cNvPr id="0" name=""/>
        <dsp:cNvSpPr/>
      </dsp:nvSpPr>
      <dsp:spPr>
        <a:xfrm>
          <a:off x="5244398"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Direct support and intervention</a:t>
          </a:r>
        </a:p>
      </dsp:txBody>
      <dsp:txXfrm>
        <a:off x="5426455" y="2480188"/>
        <a:ext cx="879050" cy="879050"/>
      </dsp:txXfrm>
    </dsp:sp>
    <dsp:sp modelId="{927C401A-540A-274E-94AF-63F604F8A376}">
      <dsp:nvSpPr>
        <dsp:cNvPr id="0" name=""/>
        <dsp:cNvSpPr/>
      </dsp:nvSpPr>
      <dsp:spPr>
        <a:xfrm rot="3857143">
          <a:off x="4140970"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36512" y="3329391"/>
        <a:ext cx="31109" cy="31109"/>
      </dsp:txXfrm>
    </dsp:sp>
    <dsp:sp modelId="{0136FE16-B3A4-4F48-A1BF-26233E5E4969}">
      <dsp:nvSpPr>
        <dsp:cNvPr id="0" name=""/>
        <dsp:cNvSpPr/>
      </dsp:nvSpPr>
      <dsp:spPr>
        <a:xfrm>
          <a:off x="4235158" y="3563678"/>
          <a:ext cx="1243164" cy="1243164"/>
        </a:xfrm>
        <a:prstGeom prst="ellipse">
          <a:avLst/>
        </a:prstGeom>
        <a:solidFill>
          <a:srgbClr val="92D05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Policy development and embedding practice</a:t>
          </a:r>
        </a:p>
      </dsp:txBody>
      <dsp:txXfrm>
        <a:off x="4417215" y="3745735"/>
        <a:ext cx="879050" cy="879050"/>
      </dsp:txXfrm>
    </dsp:sp>
    <dsp:sp modelId="{E0885123-E983-464D-A59B-4B57048A2B1D}">
      <dsp:nvSpPr>
        <dsp:cNvPr id="0" name=""/>
        <dsp:cNvSpPr/>
      </dsp:nvSpPr>
      <dsp:spPr>
        <a:xfrm rot="6942857">
          <a:off x="3331622"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627164" y="3329391"/>
        <a:ext cx="31109" cy="31109"/>
      </dsp:txXfrm>
    </dsp:sp>
    <dsp:sp modelId="{B3BDCE89-2C15-E349-ACF5-0A6B4147EB64}">
      <dsp:nvSpPr>
        <dsp:cNvPr id="0" name=""/>
        <dsp:cNvSpPr/>
      </dsp:nvSpPr>
      <dsp:spPr>
        <a:xfrm>
          <a:off x="2616463"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Training and development of staff</a:t>
          </a:r>
        </a:p>
      </dsp:txBody>
      <dsp:txXfrm>
        <a:off x="2798520" y="3745735"/>
        <a:ext cx="879050" cy="879050"/>
      </dsp:txXfrm>
    </dsp:sp>
    <dsp:sp modelId="{3544C395-4783-D549-9495-09BCA7D58214}">
      <dsp:nvSpPr>
        <dsp:cNvPr id="0" name=""/>
        <dsp:cNvSpPr/>
      </dsp:nvSpPr>
      <dsp:spPr>
        <a:xfrm rot="10028571">
          <a:off x="2827002"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122544" y="2696617"/>
        <a:ext cx="31109" cy="31109"/>
      </dsp:txXfrm>
    </dsp:sp>
    <dsp:sp modelId="{814B4F94-E1CB-4E48-827C-24DFE6CCB971}">
      <dsp:nvSpPr>
        <dsp:cNvPr id="0" name=""/>
        <dsp:cNvSpPr/>
      </dsp:nvSpPr>
      <dsp:spPr>
        <a:xfrm>
          <a:off x="1607222"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Peer education and awareness</a:t>
          </a:r>
        </a:p>
      </dsp:txBody>
      <dsp:txXfrm>
        <a:off x="1789279" y="2480188"/>
        <a:ext cx="879050" cy="879050"/>
      </dsp:txXfrm>
    </dsp:sp>
    <dsp:sp modelId="{41AAADF7-111F-CE40-96CE-AE4E2117F3C0}">
      <dsp:nvSpPr>
        <dsp:cNvPr id="0" name=""/>
        <dsp:cNvSpPr/>
      </dsp:nvSpPr>
      <dsp:spPr>
        <a:xfrm rot="13114286">
          <a:off x="3007099"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302641" y="1907562"/>
        <a:ext cx="31109" cy="31109"/>
      </dsp:txXfrm>
    </dsp:sp>
    <dsp:sp modelId="{3EA24E3C-93B4-3B47-942E-F4EE76564202}">
      <dsp:nvSpPr>
        <dsp:cNvPr id="0" name=""/>
        <dsp:cNvSpPr/>
      </dsp:nvSpPr>
      <dsp:spPr>
        <a:xfrm>
          <a:off x="1967416"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Creating a positive ethos</a:t>
          </a:r>
        </a:p>
      </dsp:txBody>
      <dsp:txXfrm>
        <a:off x="2149473" y="902076"/>
        <a:ext cx="879050" cy="8790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56F94-D18B-5840-90E9-D7561CF57825}">
      <dsp:nvSpPr>
        <dsp:cNvPr id="0" name=""/>
        <dsp:cNvSpPr/>
      </dsp:nvSpPr>
      <dsp:spPr>
        <a:xfrm>
          <a:off x="3425810" y="1883050"/>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a:latin typeface="Arial"/>
              <a:cs typeface="Arial"/>
            </a:rPr>
            <a:t>Agent of change</a:t>
          </a:r>
        </a:p>
      </dsp:txBody>
      <dsp:txXfrm>
        <a:off x="3607867" y="2065107"/>
        <a:ext cx="879050" cy="879050"/>
      </dsp:txXfrm>
    </dsp:sp>
    <dsp:sp modelId="{B4E02328-E176-8045-ADC8-11772F8AAAE0}">
      <dsp:nvSpPr>
        <dsp:cNvPr id="0" name=""/>
        <dsp:cNvSpPr/>
      </dsp:nvSpPr>
      <dsp:spPr>
        <a:xfrm rot="16200000">
          <a:off x="3736296" y="1558132"/>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31838" y="1556399"/>
        <a:ext cx="31109" cy="31109"/>
      </dsp:txXfrm>
    </dsp:sp>
    <dsp:sp modelId="{0E3F7FB0-33B3-C04E-BDA3-D994716CDDDB}">
      <dsp:nvSpPr>
        <dsp:cNvPr id="0" name=""/>
        <dsp:cNvSpPr/>
      </dsp:nvSpPr>
      <dsp:spPr>
        <a:xfrm>
          <a:off x="3425810" y="17693"/>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Developing the school environment</a:t>
          </a:r>
        </a:p>
      </dsp:txBody>
      <dsp:txXfrm>
        <a:off x="3607867" y="199750"/>
        <a:ext cx="879050" cy="879050"/>
      </dsp:txXfrm>
    </dsp:sp>
    <dsp:sp modelId="{4F61B857-00C6-7D4B-BBBA-E2EAF62AAF83}">
      <dsp:nvSpPr>
        <dsp:cNvPr id="0" name=""/>
        <dsp:cNvSpPr/>
      </dsp:nvSpPr>
      <dsp:spPr>
        <a:xfrm rot="19285714">
          <a:off x="4465493"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761035" y="1907562"/>
        <a:ext cx="31109" cy="31109"/>
      </dsp:txXfrm>
    </dsp:sp>
    <dsp:sp modelId="{DD9F8129-43B9-2743-9014-0DC9CCCA2B5B}">
      <dsp:nvSpPr>
        <dsp:cNvPr id="0" name=""/>
        <dsp:cNvSpPr/>
      </dsp:nvSpPr>
      <dsp:spPr>
        <a:xfrm>
          <a:off x="4884205"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Flexible provision</a:t>
          </a:r>
        </a:p>
      </dsp:txBody>
      <dsp:txXfrm>
        <a:off x="5066262" y="902076"/>
        <a:ext cx="879050" cy="879050"/>
      </dsp:txXfrm>
    </dsp:sp>
    <dsp:sp modelId="{FDD864A0-13E2-F147-A817-CD750091DDB5}">
      <dsp:nvSpPr>
        <dsp:cNvPr id="0" name=""/>
        <dsp:cNvSpPr/>
      </dsp:nvSpPr>
      <dsp:spPr>
        <a:xfrm rot="771429">
          <a:off x="4645590"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41132" y="2696617"/>
        <a:ext cx="31109" cy="31109"/>
      </dsp:txXfrm>
    </dsp:sp>
    <dsp:sp modelId="{3A12E5BE-80EA-4E44-8801-FA87206DC904}">
      <dsp:nvSpPr>
        <dsp:cNvPr id="0" name=""/>
        <dsp:cNvSpPr/>
      </dsp:nvSpPr>
      <dsp:spPr>
        <a:xfrm>
          <a:off x="5244398"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Direct support and intervention</a:t>
          </a:r>
        </a:p>
      </dsp:txBody>
      <dsp:txXfrm>
        <a:off x="5426455" y="2480188"/>
        <a:ext cx="879050" cy="879050"/>
      </dsp:txXfrm>
    </dsp:sp>
    <dsp:sp modelId="{927C401A-540A-274E-94AF-63F604F8A376}">
      <dsp:nvSpPr>
        <dsp:cNvPr id="0" name=""/>
        <dsp:cNvSpPr/>
      </dsp:nvSpPr>
      <dsp:spPr>
        <a:xfrm rot="3857143">
          <a:off x="4140970"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36512" y="3329391"/>
        <a:ext cx="31109" cy="31109"/>
      </dsp:txXfrm>
    </dsp:sp>
    <dsp:sp modelId="{0136FE16-B3A4-4F48-A1BF-26233E5E4969}">
      <dsp:nvSpPr>
        <dsp:cNvPr id="0" name=""/>
        <dsp:cNvSpPr/>
      </dsp:nvSpPr>
      <dsp:spPr>
        <a:xfrm>
          <a:off x="4235158"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Policy development and embedding practice</a:t>
          </a:r>
        </a:p>
      </dsp:txBody>
      <dsp:txXfrm>
        <a:off x="4417215" y="3745735"/>
        <a:ext cx="879050" cy="879050"/>
      </dsp:txXfrm>
    </dsp:sp>
    <dsp:sp modelId="{E0885123-E983-464D-A59B-4B57048A2B1D}">
      <dsp:nvSpPr>
        <dsp:cNvPr id="0" name=""/>
        <dsp:cNvSpPr/>
      </dsp:nvSpPr>
      <dsp:spPr>
        <a:xfrm rot="6942857">
          <a:off x="3331622"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627164" y="3329391"/>
        <a:ext cx="31109" cy="31109"/>
      </dsp:txXfrm>
    </dsp:sp>
    <dsp:sp modelId="{B3BDCE89-2C15-E349-ACF5-0A6B4147EB64}">
      <dsp:nvSpPr>
        <dsp:cNvPr id="0" name=""/>
        <dsp:cNvSpPr/>
      </dsp:nvSpPr>
      <dsp:spPr>
        <a:xfrm>
          <a:off x="2616463" y="3563678"/>
          <a:ext cx="1243164" cy="1243164"/>
        </a:xfrm>
        <a:prstGeom prst="ellipse">
          <a:avLst/>
        </a:prstGeom>
        <a:solidFill>
          <a:srgbClr val="92D05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Training and development of staff</a:t>
          </a:r>
        </a:p>
      </dsp:txBody>
      <dsp:txXfrm>
        <a:off x="2798520" y="3745735"/>
        <a:ext cx="879050" cy="879050"/>
      </dsp:txXfrm>
    </dsp:sp>
    <dsp:sp modelId="{3544C395-4783-D549-9495-09BCA7D58214}">
      <dsp:nvSpPr>
        <dsp:cNvPr id="0" name=""/>
        <dsp:cNvSpPr/>
      </dsp:nvSpPr>
      <dsp:spPr>
        <a:xfrm rot="10028571">
          <a:off x="2827002"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122544" y="2696617"/>
        <a:ext cx="31109" cy="31109"/>
      </dsp:txXfrm>
    </dsp:sp>
    <dsp:sp modelId="{814B4F94-E1CB-4E48-827C-24DFE6CCB971}">
      <dsp:nvSpPr>
        <dsp:cNvPr id="0" name=""/>
        <dsp:cNvSpPr/>
      </dsp:nvSpPr>
      <dsp:spPr>
        <a:xfrm>
          <a:off x="1607222"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Peer education and awareness</a:t>
          </a:r>
        </a:p>
      </dsp:txBody>
      <dsp:txXfrm>
        <a:off x="1789279" y="2480188"/>
        <a:ext cx="879050" cy="879050"/>
      </dsp:txXfrm>
    </dsp:sp>
    <dsp:sp modelId="{41AAADF7-111F-CE40-96CE-AE4E2117F3C0}">
      <dsp:nvSpPr>
        <dsp:cNvPr id="0" name=""/>
        <dsp:cNvSpPr/>
      </dsp:nvSpPr>
      <dsp:spPr>
        <a:xfrm rot="13114286">
          <a:off x="3007099"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302641" y="1907562"/>
        <a:ext cx="31109" cy="31109"/>
      </dsp:txXfrm>
    </dsp:sp>
    <dsp:sp modelId="{3EA24E3C-93B4-3B47-942E-F4EE76564202}">
      <dsp:nvSpPr>
        <dsp:cNvPr id="0" name=""/>
        <dsp:cNvSpPr/>
      </dsp:nvSpPr>
      <dsp:spPr>
        <a:xfrm>
          <a:off x="1967416"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Creating a positive ethos</a:t>
          </a:r>
        </a:p>
      </dsp:txBody>
      <dsp:txXfrm>
        <a:off x="2149473" y="902076"/>
        <a:ext cx="879050" cy="8790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5/10/2019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‹nr.›</a:t>
            </a:fld>
            <a:endParaRPr lang="en-US" dirty="0"/>
          </a:p>
        </p:txBody>
      </p:sp>
    </p:spTree>
    <p:extLst>
      <p:ext uri="{BB962C8B-B14F-4D97-AF65-F5344CB8AC3E}">
        <p14:creationId xmlns:p14="http://schemas.microsoft.com/office/powerpoint/2010/main" val="3187911872"/>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dirty="0"/>
          </a:p>
        </p:txBody>
      </p:sp>
    </p:spTree>
    <p:extLst>
      <p:ext uri="{BB962C8B-B14F-4D97-AF65-F5344CB8AC3E}">
        <p14:creationId xmlns:p14="http://schemas.microsoft.com/office/powerpoint/2010/main" val="2132409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5EA48AA6-547D-B046-9F5E-D3D952065611}" type="slidenum">
              <a:rPr lang="en-US" smtClean="0"/>
              <a:pPr/>
              <a:t>41</a:t>
            </a:fld>
            <a:endParaRPr lang="en-US" dirty="0"/>
          </a:p>
        </p:txBody>
      </p:sp>
    </p:spTree>
    <p:extLst>
      <p:ext uri="{BB962C8B-B14F-4D97-AF65-F5344CB8AC3E}">
        <p14:creationId xmlns:p14="http://schemas.microsoft.com/office/powerpoint/2010/main" val="4273144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A48AA6-547D-B046-9F5E-D3D952065611}" type="slidenum">
              <a:rPr lang="en-US" smtClean="0"/>
              <a:pPr/>
              <a:t>42</a:t>
            </a:fld>
            <a:endParaRPr lang="en-US" dirty="0"/>
          </a:p>
        </p:txBody>
      </p:sp>
    </p:spTree>
    <p:extLst>
      <p:ext uri="{BB962C8B-B14F-4D97-AF65-F5344CB8AC3E}">
        <p14:creationId xmlns:p14="http://schemas.microsoft.com/office/powerpoint/2010/main" val="3851031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A48AA6-547D-B046-9F5E-D3D952065611}" type="slidenum">
              <a:rPr lang="en-US" smtClean="0"/>
              <a:pPr/>
              <a:t>43</a:t>
            </a:fld>
            <a:endParaRPr lang="en-US" dirty="0"/>
          </a:p>
        </p:txBody>
      </p:sp>
    </p:spTree>
    <p:extLst>
      <p:ext uri="{BB962C8B-B14F-4D97-AF65-F5344CB8AC3E}">
        <p14:creationId xmlns:p14="http://schemas.microsoft.com/office/powerpoint/2010/main" val="4058285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A48AA6-547D-B046-9F5E-D3D952065611}" type="slidenum">
              <a:rPr lang="en-US" smtClean="0"/>
              <a:pPr/>
              <a:t>44</a:t>
            </a:fld>
            <a:endParaRPr lang="en-US" dirty="0"/>
          </a:p>
        </p:txBody>
      </p:sp>
    </p:spTree>
    <p:extLst>
      <p:ext uri="{BB962C8B-B14F-4D97-AF65-F5344CB8AC3E}">
        <p14:creationId xmlns:p14="http://schemas.microsoft.com/office/powerpoint/2010/main" val="2738047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t>
            </a:r>
          </a:p>
          <a:p>
            <a:pPr marL="0" indent="0">
              <a:buFont typeface="Arial" panose="020B0604020202020204" pitchFamily="34" charset="0"/>
              <a:buNone/>
            </a:pPr>
            <a:endParaRPr lang="en-GB" baseline="0" dirty="0"/>
          </a:p>
          <a:p>
            <a:endParaRPr lang="en-GB" dirty="0"/>
          </a:p>
        </p:txBody>
      </p:sp>
      <p:sp>
        <p:nvSpPr>
          <p:cNvPr id="4" name="Slide Number Placeholder 3"/>
          <p:cNvSpPr>
            <a:spLocks noGrp="1"/>
          </p:cNvSpPr>
          <p:nvPr>
            <p:ph type="sldNum" sz="quarter" idx="10"/>
          </p:nvPr>
        </p:nvSpPr>
        <p:spPr/>
        <p:txBody>
          <a:bodyPr/>
          <a:lstStyle/>
          <a:p>
            <a:fld id="{5EA48AA6-547D-B046-9F5E-D3D952065611}" type="slidenum">
              <a:rPr lang="en-US" smtClean="0"/>
              <a:pPr/>
              <a:t>45</a:t>
            </a:fld>
            <a:endParaRPr lang="en-US" dirty="0"/>
          </a:p>
        </p:txBody>
      </p:sp>
    </p:spTree>
    <p:extLst>
      <p:ext uri="{BB962C8B-B14F-4D97-AF65-F5344CB8AC3E}">
        <p14:creationId xmlns:p14="http://schemas.microsoft.com/office/powerpoint/2010/main" val="1354865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EA48AA6-547D-B046-9F5E-D3D952065611}" type="slidenum">
              <a:rPr lang="en-US" smtClean="0"/>
              <a:pPr/>
              <a:t>46</a:t>
            </a:fld>
            <a:endParaRPr lang="en-US" dirty="0"/>
          </a:p>
        </p:txBody>
      </p:sp>
    </p:spTree>
    <p:extLst>
      <p:ext uri="{BB962C8B-B14F-4D97-AF65-F5344CB8AC3E}">
        <p14:creationId xmlns:p14="http://schemas.microsoft.com/office/powerpoint/2010/main" val="3486771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A48AA6-547D-B046-9F5E-D3D952065611}" type="slidenum">
              <a:rPr lang="en-US" smtClean="0"/>
              <a:pPr/>
              <a:t>47</a:t>
            </a:fld>
            <a:endParaRPr lang="en-US" dirty="0"/>
          </a:p>
        </p:txBody>
      </p:sp>
    </p:spTree>
    <p:extLst>
      <p:ext uri="{BB962C8B-B14F-4D97-AF65-F5344CB8AC3E}">
        <p14:creationId xmlns:p14="http://schemas.microsoft.com/office/powerpoint/2010/main" val="3922677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A67A987-9EA4-493D-A43B-01AF8043515A}" type="slidenum">
              <a:rPr lang="en-GB" smtClean="0"/>
              <a:pPr/>
              <a:t>60</a:t>
            </a:fld>
            <a:endParaRPr lang="en-GB" dirty="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163235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_x0020_1" descr="Priestnall logo for web"/>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13732" y="96013"/>
            <a:ext cx="2016216" cy="1008108"/>
          </a:xfrm>
          <a:prstGeom prst="rect">
            <a:avLst/>
          </a:prstGeom>
          <a:noFill/>
          <a:ln w="9525">
            <a:noFill/>
            <a:miter lim="800000"/>
            <a:headEnd/>
            <a:tailEnd/>
          </a:ln>
        </p:spPr>
      </p:pic>
      <p:pic>
        <p:nvPicPr>
          <p:cNvPr id="1026" name="Picture 2" descr="F:\LOGOs\FULL\400dpiLogoCropped.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4507065" y="395923"/>
            <a:ext cx="2424256" cy="674104"/>
          </a:xfrm>
          <a:prstGeom prst="rect">
            <a:avLst/>
          </a:prstGeom>
          <a:noFill/>
        </p:spPr>
      </p:pic>
      <p:pic>
        <p:nvPicPr>
          <p:cNvPr id="14" name="Picture 13" descr="F:\2019\Studio III Invoices Docs Admin\Studio III logo.jpg"/>
          <p:cNvPicPr>
            <a:picLocks noChangeAspect="1" noChangeArrowheads="1"/>
          </p:cNvPicPr>
          <p:nvPr userDrawn="1"/>
        </p:nvPicPr>
        <p:blipFill>
          <a:blip r:embed="rId5" cstate="print"/>
          <a:srcRect/>
          <a:stretch>
            <a:fillRect/>
          </a:stretch>
        </p:blipFill>
        <p:spPr bwMode="auto">
          <a:xfrm>
            <a:off x="251520" y="217802"/>
            <a:ext cx="1006575" cy="1006575"/>
          </a:xfrm>
          <a:prstGeom prst="rect">
            <a:avLst/>
          </a:prstGeom>
          <a:noFill/>
        </p:spPr>
      </p:pic>
      <p:pic>
        <p:nvPicPr>
          <p:cNvPr id="5" name="Picture 4">
            <a:extLst>
              <a:ext uri="{FF2B5EF4-FFF2-40B4-BE49-F238E27FC236}">
                <a16:creationId xmlns="" xmlns:a16="http://schemas.microsoft.com/office/drawing/2014/main" id="{FD54A04D-20AC-43DD-A9DA-837B73ED699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11425" y="217802"/>
            <a:ext cx="2915816" cy="10415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3816DF-213E-421B-92D3-C068DBB023D6}" type="datetime8">
              <a:rPr lang="en-US" smtClean="0">
                <a:solidFill>
                  <a:schemeClr val="tx2"/>
                </a:solidFill>
              </a:rPr>
              <a:pPr/>
              <a:t>5/10/2019 10:19 AM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3816DF-213E-421B-92D3-C068DBB023D6}" type="datetime8">
              <a:rPr lang="en-US" smtClean="0">
                <a:solidFill>
                  <a:schemeClr val="tx2"/>
                </a:solidFill>
              </a:rPr>
              <a:pPr/>
              <a:t>5/10/2019 10:19 AM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2"/>
          <p:cNvSpPr>
            <a:spLocks noGrp="1"/>
          </p:cNvSpPr>
          <p:nvPr>
            <p:ph type="dt" sz="half" idx="10"/>
          </p:nvPr>
        </p:nvSpPr>
        <p:spPr/>
        <p:txBody>
          <a:bodyPr/>
          <a:lstStyle>
            <a:lvl1pPr>
              <a:defRPr/>
            </a:lvl1pPr>
          </a:lstStyle>
          <a:p>
            <a:pPr>
              <a:defRPr/>
            </a:pPr>
            <a:endParaRPr lang="en-GB" dirty="0"/>
          </a:p>
        </p:txBody>
      </p:sp>
      <p:sp>
        <p:nvSpPr>
          <p:cNvPr id="5" name="Footer Placeholder 3"/>
          <p:cNvSpPr>
            <a:spLocks noGrp="1"/>
          </p:cNvSpPr>
          <p:nvPr>
            <p:ph type="ftr" sz="quarter" idx="11"/>
          </p:nvPr>
        </p:nvSpPr>
        <p:spPr/>
        <p:txBody>
          <a:bodyPr/>
          <a:lstStyle>
            <a:lvl1pPr>
              <a:defRPr/>
            </a:lvl1pPr>
          </a:lstStyle>
          <a:p>
            <a:pPr>
              <a:defRPr/>
            </a:pPr>
            <a:endParaRPr lang="en-GB" dirty="0"/>
          </a:p>
        </p:txBody>
      </p:sp>
      <p:sp>
        <p:nvSpPr>
          <p:cNvPr id="6" name="Slide Number Placeholder 4"/>
          <p:cNvSpPr>
            <a:spLocks noGrp="1"/>
          </p:cNvSpPr>
          <p:nvPr>
            <p:ph type="sldNum" sz="quarter" idx="12"/>
          </p:nvPr>
        </p:nvSpPr>
        <p:spPr/>
        <p:txBody>
          <a:bodyPr/>
          <a:lstStyle>
            <a:lvl1pPr>
              <a:defRPr/>
            </a:lvl1pPr>
          </a:lstStyle>
          <a:p>
            <a:pPr>
              <a:defRPr/>
            </a:pPr>
            <a:fld id="{9332DFE1-23CA-46B0-9C08-F1C450096A25}" type="slidenum">
              <a:rPr lang="en-GB"/>
              <a:pPr>
                <a:defRPr/>
              </a:pPr>
              <a:t>‹nr.›</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6DED3D3-6235-4F4C-B439-DF277FB555A7}" type="datetime8">
              <a:rPr lang="en-US" smtClean="0"/>
              <a:pPr/>
              <a:t>5/10/2019 10:19 AM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a:fld id="{1AD93096-5B34-4342-9326-69289CEAE4C2}" type="slidenum">
              <a:rPr lang="en-US" smtClean="0"/>
              <a:pPr algn="ctr"/>
              <a:t>‹nr.›</a:t>
            </a:fld>
            <a:endParaRPr lang="en-US" sz="2400" dirty="0">
              <a:solidFill>
                <a:srgbClr val="FFFFFF"/>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B5F1E3E-4B2F-4895-B65E-28B2E64F39F6}" type="datetime8">
              <a:rPr lang="en-US" smtClean="0"/>
              <a:pPr/>
              <a:t>5/10/2019 10:19 AM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ctr"/>
            <a:fld id="{1AD93096-5B34-4342-9326-69289CEAE4C2}" type="slidenum">
              <a:rPr lang="en-US" smtClean="0"/>
              <a:pPr algn="ctr"/>
              <a:t>‹nr.›</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3085435-8225-4333-BFFA-0096413F0D76}" type="datetime8">
              <a:rPr lang="en-US" smtClean="0"/>
              <a:pPr/>
              <a:t>5/10/2019 10:19 AM</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ctr"/>
            <a:fld id="{1AD93096-5B34-4342-9326-69289CEAE4C2}" type="slidenum">
              <a:rPr lang="en-US" smtClean="0"/>
              <a:pPr algn="ct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83C494-2A87-468C-A21B-CB14FB9ABB00}" type="datetime8">
              <a:rPr lang="en-US" smtClean="0"/>
              <a:pPr/>
              <a:t>5/10/2019 10:19 AM</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D93096-5B34-4342-9326-69289CEAE4C2}" type="slidenum">
              <a:rPr lang="en-US" smtClean="0"/>
              <a:pPr/>
              <a:t>‹nr.›</a:t>
            </a:fld>
            <a:endParaRPr lang="en-US" dirty="0">
              <a:solidFill>
                <a:srgbClr val="FFFFFF"/>
              </a:solidFill>
            </a:endParaRPr>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80FA0-5B31-4864-A2BB-719EA5A679C6}" type="datetime8">
              <a:rPr lang="en-US" smtClean="0"/>
              <a:pPr/>
              <a:t>5/10/2019 10:19 AM</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D93096-5B34-4342-9326-69289CEAE4C2}" type="slidenum">
              <a:rPr lang="en-US" smtClean="0"/>
              <a:pPr/>
              <a:t>‹nr.›</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4BECC0C8-36B8-442A-833D-B6AACE86BB77}" type="datetime8">
              <a:rPr lang="en-US" smtClean="0"/>
              <a:pPr/>
              <a:t>5/10/2019 10:19 AM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93096-5B34-4342-9326-69289CEAE4C2}" type="slidenum">
              <a:rPr lang="en-US" smtClean="0"/>
              <a:pPr/>
              <a:t>‹nr.›</a:t>
            </a:fld>
            <a:endParaRPr lang="en-US" dirty="0">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51E20EC5-AC53-4169-941E-EDF10CD23748}" type="datetime8">
              <a:rPr lang="en-US" smtClean="0"/>
              <a:pPr/>
              <a:t>5/10/2019 10:19 AM</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lgn="ctr"/>
            <a:fld id="{1AD93096-5B34-4342-9326-69289CEAE4C2}" type="slidenum">
              <a:rPr lang="en-US" smtClean="0"/>
              <a:pPr algn="ctr"/>
              <a:t>‹nr.›</a:t>
            </a:fld>
            <a:endParaRPr lang="en-US" sz="280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D3816DF-213E-421B-92D3-C068DBB023D6}" type="datetime8">
              <a:rPr lang="en-US" smtClean="0">
                <a:solidFill>
                  <a:schemeClr val="tx2"/>
                </a:solidFill>
              </a:rPr>
              <a:pPr/>
              <a:t>5/10/2019 10:19 AM</a:t>
            </a:fld>
            <a:endParaRPr lang="en-US" sz="1400" dirty="0">
              <a:solidFill>
                <a:schemeClr val="tx2"/>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a:endParaRPr lang="en-US" sz="1400" dirty="0">
              <a:solidFill>
                <a:schemeClr val="tx2"/>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lgn="ctr"/>
            <a:fld id="{72AC53DF-4216-466D-99A7-94400E6C2A25}" type="slidenum">
              <a:rPr lang="en-US" sz="1200" smtClean="0">
                <a:solidFill>
                  <a:schemeClr val="tx2"/>
                </a:solidFill>
              </a:rPr>
              <a:pPr algn="ctr"/>
              <a:t>‹nr.›</a:t>
            </a:fld>
            <a:endParaRPr lang="en-US" sz="1400" b="1" dirty="0">
              <a:solidFill>
                <a:srgbClr val="FFFFFF"/>
              </a:solidFill>
            </a:endParaRPr>
          </a:p>
        </p:txBody>
      </p:sp>
      <p:pic>
        <p:nvPicPr>
          <p:cNvPr id="16" name="Picture 2" descr="F:\LOGOs\FULL\400dpiLogoCropped.jpg"/>
          <p:cNvPicPr>
            <a:picLocks noChangeAspect="1" noChangeArrowheads="1"/>
          </p:cNvPicPr>
          <p:nvPr userDrawn="1"/>
        </p:nvPicPr>
        <p:blipFill>
          <a:blip r:embed="rId15" cstate="print">
            <a:clrChange>
              <a:clrFrom>
                <a:srgbClr val="FFFFFF"/>
              </a:clrFrom>
              <a:clrTo>
                <a:srgbClr val="FFFFFF">
                  <a:alpha val="0"/>
                </a:srgbClr>
              </a:clrTo>
            </a:clrChange>
          </a:blip>
          <a:srcRect/>
          <a:stretch>
            <a:fillRect/>
          </a:stretch>
        </p:blipFill>
        <p:spPr bwMode="auto">
          <a:xfrm>
            <a:off x="5508104" y="6081700"/>
            <a:ext cx="2330638" cy="648072"/>
          </a:xfrm>
          <a:prstGeom prst="rect">
            <a:avLst/>
          </a:prstGeom>
          <a:noFill/>
        </p:spPr>
      </p:pic>
      <p:pic>
        <p:nvPicPr>
          <p:cNvPr id="17" name="Picture 16" descr="F:\2019\Studio III Invoices Docs Admin\Studio III logo.jpg"/>
          <p:cNvPicPr>
            <a:picLocks noChangeAspect="1" noChangeArrowheads="1"/>
          </p:cNvPicPr>
          <p:nvPr userDrawn="1"/>
        </p:nvPicPr>
        <p:blipFill>
          <a:blip r:embed="rId16" cstate="print"/>
          <a:srcRect/>
          <a:stretch>
            <a:fillRect/>
          </a:stretch>
        </p:blipFill>
        <p:spPr bwMode="auto">
          <a:xfrm>
            <a:off x="7956375" y="5773709"/>
            <a:ext cx="1006575" cy="1006575"/>
          </a:xfrm>
          <a:prstGeom prst="rect">
            <a:avLst/>
          </a:prstGeom>
          <a:noFill/>
        </p:spPr>
      </p:pic>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cid:0C841F37-48F6-436C-B366-0AA44A961D4D"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0" y="2309907"/>
            <a:ext cx="9144000" cy="1728192"/>
          </a:xfrm>
        </p:spPr>
        <p:txBody>
          <a:bodyPr>
            <a:noAutofit/>
          </a:bodyPr>
          <a:lstStyle/>
          <a:p>
            <a:pPr algn="ctr"/>
            <a:r>
              <a:rPr lang="en-GB" sz="4400" dirty="0"/>
              <a:t> </a:t>
            </a:r>
            <a:br>
              <a:rPr lang="en-GB" sz="4400" dirty="0"/>
            </a:br>
            <a:r>
              <a:rPr lang="en-GB" sz="4000" dirty="0">
                <a:solidFill>
                  <a:schemeClr val="tx1"/>
                </a:solidFill>
                <a:effectLst/>
              </a:rPr>
              <a:t>Effectively support autistic students by understanding the link between emotional regulation and low arousal as part of a whole school approach</a:t>
            </a:r>
            <a:endParaRPr lang="en-GB" sz="4000" dirty="0">
              <a:solidFill>
                <a:schemeClr val="tx1"/>
              </a:solidFill>
              <a:effectLst/>
              <a:latin typeface="+mn-lt"/>
            </a:endParaRPr>
          </a:p>
        </p:txBody>
      </p:sp>
      <p:sp>
        <p:nvSpPr>
          <p:cNvPr id="5" name="TextBox 4"/>
          <p:cNvSpPr txBox="1"/>
          <p:nvPr/>
        </p:nvSpPr>
        <p:spPr>
          <a:xfrm>
            <a:off x="2267744" y="4365104"/>
            <a:ext cx="4752528" cy="523220"/>
          </a:xfrm>
          <a:prstGeom prst="rect">
            <a:avLst/>
          </a:prstGeom>
          <a:noFill/>
        </p:spPr>
        <p:txBody>
          <a:bodyPr wrap="square" rtlCol="0">
            <a:spAutoFit/>
          </a:bodyPr>
          <a:lstStyle/>
          <a:p>
            <a:pPr algn="ctr"/>
            <a:r>
              <a:rPr lang="en-GB" sz="2800" dirty="0">
                <a:latin typeface="Calibri" pitchFamily="34" charset="0"/>
              </a:rPr>
              <a:t>Monday 29</a:t>
            </a:r>
            <a:r>
              <a:rPr lang="en-GB" sz="2800" baseline="30000" dirty="0">
                <a:latin typeface="Calibri" pitchFamily="34" charset="0"/>
              </a:rPr>
              <a:t>th</a:t>
            </a:r>
            <a:r>
              <a:rPr lang="en-GB" sz="2800" dirty="0">
                <a:latin typeface="Calibri" pitchFamily="34" charset="0"/>
              </a:rPr>
              <a:t> April 2019</a:t>
            </a:r>
          </a:p>
        </p:txBody>
      </p:sp>
      <p:sp>
        <p:nvSpPr>
          <p:cNvPr id="6" name="Rectangle 2">
            <a:extLst>
              <a:ext uri="{FF2B5EF4-FFF2-40B4-BE49-F238E27FC236}">
                <a16:creationId xmlns="" xmlns:a16="http://schemas.microsoft.com/office/drawing/2014/main" id="{5AD474A1-E4F7-46F2-ACFF-962313F0EBA9}"/>
              </a:ext>
            </a:extLst>
          </p:cNvPr>
          <p:cNvSpPr>
            <a:spLocks noGrp="1"/>
          </p:cNvSpPr>
          <p:nvPr>
            <p:ph type="subTitle" idx="1"/>
          </p:nvPr>
        </p:nvSpPr>
        <p:spPr>
          <a:xfrm>
            <a:off x="28538" y="5032340"/>
            <a:ext cx="9036495" cy="1409103"/>
          </a:xfrm>
        </p:spPr>
        <p:txBody>
          <a:bodyPr>
            <a:normAutofit fontScale="25000" lnSpcReduction="20000"/>
          </a:bodyPr>
          <a:lstStyle/>
          <a:p>
            <a:pPr algn="l"/>
            <a:endParaRPr lang="en-US" b="1" dirty="0">
              <a:solidFill>
                <a:schemeClr val="tx1"/>
              </a:solidFill>
            </a:endParaRPr>
          </a:p>
          <a:p>
            <a:pPr algn="l">
              <a:lnSpc>
                <a:spcPct val="120000"/>
              </a:lnSpc>
              <a:defRPr/>
            </a:pPr>
            <a:r>
              <a:rPr lang="en-GB" sz="12000" b="1" dirty="0">
                <a:solidFill>
                  <a:schemeClr val="tx1"/>
                </a:solidFill>
                <a:latin typeface="Calibri" pitchFamily="34" charset="0"/>
              </a:rPr>
              <a:t>Gareth D Morewood</a:t>
            </a:r>
          </a:p>
          <a:p>
            <a:pPr algn="l">
              <a:lnSpc>
                <a:spcPct val="120000"/>
              </a:lnSpc>
              <a:spcBef>
                <a:spcPts val="0"/>
              </a:spcBef>
              <a:defRPr/>
            </a:pPr>
            <a:r>
              <a:rPr lang="en-GB" sz="7600" dirty="0">
                <a:solidFill>
                  <a:schemeClr val="tx1"/>
                </a:solidFill>
                <a:latin typeface="Calibri" pitchFamily="34" charset="0"/>
              </a:rPr>
              <a:t>Co-Director of Curriculum Support &amp; Specialist Leader of Education, </a:t>
            </a:r>
          </a:p>
          <a:p>
            <a:pPr algn="l">
              <a:lnSpc>
                <a:spcPct val="120000"/>
              </a:lnSpc>
              <a:spcBef>
                <a:spcPts val="0"/>
              </a:spcBef>
              <a:defRPr/>
            </a:pPr>
            <a:r>
              <a:rPr lang="en-GB" sz="7600" dirty="0">
                <a:solidFill>
                  <a:schemeClr val="tx1"/>
                </a:solidFill>
                <a:latin typeface="Calibri" pitchFamily="34" charset="0"/>
              </a:rPr>
              <a:t>Priestnall School, Stockport; Honorary Research Fellow, University of Manchester; </a:t>
            </a:r>
          </a:p>
          <a:p>
            <a:pPr algn="l">
              <a:lnSpc>
                <a:spcPct val="120000"/>
              </a:lnSpc>
              <a:spcBef>
                <a:spcPts val="0"/>
              </a:spcBef>
              <a:defRPr/>
            </a:pPr>
            <a:r>
              <a:rPr lang="en-GB" sz="7600" dirty="0">
                <a:solidFill>
                  <a:schemeClr val="tx1"/>
                </a:solidFill>
                <a:latin typeface="Calibri" pitchFamily="34" charset="0"/>
              </a:rPr>
              <a:t>Education Advisor, Studio III; Associate Editor, Good Autism Practice Journal </a:t>
            </a:r>
          </a:p>
          <a:p>
            <a:pPr algn="l">
              <a:lnSpc>
                <a:spcPct val="120000"/>
              </a:lnSpc>
              <a:spcBef>
                <a:spcPts val="0"/>
              </a:spcBef>
              <a:defRPr/>
            </a:pPr>
            <a:r>
              <a:rPr lang="en-GB" sz="7600" dirty="0">
                <a:solidFill>
                  <a:schemeClr val="tx1"/>
                </a:solidFill>
                <a:latin typeface="Calibri" pitchFamily="34" charset="0"/>
              </a:rPr>
              <a:t>&amp; Vice-Chair </a:t>
            </a:r>
            <a:r>
              <a:rPr lang="en-GB" sz="7600" i="1" dirty="0">
                <a:solidFill>
                  <a:schemeClr val="tx1"/>
                </a:solidFill>
                <a:latin typeface="Calibri" pitchFamily="34" charset="0"/>
              </a:rPr>
              <a:t>SENCo-Forum</a:t>
            </a:r>
            <a:r>
              <a:rPr lang="en-GB" sz="7600" dirty="0">
                <a:solidFill>
                  <a:schemeClr val="tx1"/>
                </a:solidFill>
                <a:latin typeface="Calibri" pitchFamily="34" charset="0"/>
              </a:rPr>
              <a:t> Advisory Group.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620688"/>
            <a:ext cx="8712968" cy="5472608"/>
          </a:xfrm>
        </p:spPr>
        <p:txBody>
          <a:bodyPr>
            <a:normAutofit/>
          </a:bodyPr>
          <a:lstStyle/>
          <a:p>
            <a:pPr>
              <a:buClrTx/>
              <a:buSzPct val="75000"/>
              <a:buFont typeface="Wingdings" pitchFamily="2" charset="2"/>
              <a:buChar char="Ø"/>
            </a:pPr>
            <a:r>
              <a:rPr lang="en-GB" dirty="0"/>
              <a:t>Taking these implications into consideration it is important to teach all children about their emotions to increase their awareness of their emotional state. </a:t>
            </a:r>
          </a:p>
          <a:p>
            <a:pPr>
              <a:buClrTx/>
              <a:buSzPct val="75000"/>
              <a:buFont typeface="Wingdings" pitchFamily="2" charset="2"/>
              <a:buChar char="Ø"/>
            </a:pPr>
            <a:r>
              <a:rPr lang="en-GB" dirty="0"/>
              <a:t>It is also critical to teach children useful and appropriate coping strategies to deal with emotions; not through a ‘behavioural lens’ but as part of a child-centred, </a:t>
            </a:r>
            <a:r>
              <a:rPr lang="en-GB" dirty="0" err="1"/>
              <a:t>metacognative</a:t>
            </a:r>
            <a:r>
              <a:rPr lang="en-GB" dirty="0"/>
              <a:t> approach.</a:t>
            </a:r>
          </a:p>
          <a:p>
            <a:pPr>
              <a:buClrTx/>
              <a:buSzPct val="75000"/>
              <a:buFont typeface="Wingdings" pitchFamily="2" charset="2"/>
              <a:buChar char="Ø"/>
            </a:pPr>
            <a:r>
              <a:rPr lang="en-GB" dirty="0"/>
              <a:t>When one is well-regulated emotionally, he or she is most available for learning and engaging. In contrast, when one is emotionally </a:t>
            </a:r>
            <a:r>
              <a:rPr lang="en-GB" dirty="0" err="1"/>
              <a:t>dysregulated</a:t>
            </a:r>
            <a:r>
              <a:rPr lang="en-GB" dirty="0"/>
              <a:t>, he or she is less available for learning and engaging. </a:t>
            </a:r>
          </a:p>
        </p:txBody>
      </p:sp>
    </p:spTree>
    <p:extLst>
      <p:ext uri="{BB962C8B-B14F-4D97-AF65-F5344CB8AC3E}">
        <p14:creationId xmlns:p14="http://schemas.microsoft.com/office/powerpoint/2010/main" val="3315007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196752"/>
            <a:ext cx="8568952" cy="4525963"/>
          </a:xfrm>
        </p:spPr>
        <p:txBody>
          <a:bodyPr/>
          <a:lstStyle/>
          <a:p>
            <a:pPr>
              <a:buClrTx/>
              <a:buSzPct val="75000"/>
              <a:buFont typeface="Wingdings" pitchFamily="2" charset="2"/>
              <a:buChar char="Ø"/>
            </a:pPr>
            <a:r>
              <a:rPr lang="en-GB" dirty="0"/>
              <a:t>In order to understand emotional regulation and </a:t>
            </a:r>
            <a:r>
              <a:rPr lang="en-GB" dirty="0" err="1"/>
              <a:t>dysregulation</a:t>
            </a:r>
            <a:r>
              <a:rPr lang="en-GB" dirty="0"/>
              <a:t>, it must be viewed on a continuum, from well-regulated states, to mild, moderate and even extreme states of </a:t>
            </a:r>
            <a:r>
              <a:rPr lang="en-GB" dirty="0" err="1"/>
              <a:t>dysregulation</a:t>
            </a:r>
            <a:r>
              <a:rPr lang="en-GB" dirty="0"/>
              <a:t>. </a:t>
            </a:r>
          </a:p>
          <a:p>
            <a:pPr>
              <a:buClrTx/>
              <a:buSzPct val="75000"/>
              <a:buFont typeface="Wingdings" pitchFamily="2" charset="2"/>
              <a:buChar char="Ø"/>
            </a:pPr>
            <a:r>
              <a:rPr lang="en-GB" dirty="0"/>
              <a:t>A person may be able to continue to engage and learn, albeit less effectively so, in mild and moderate states of </a:t>
            </a:r>
            <a:r>
              <a:rPr lang="en-GB" dirty="0" err="1"/>
              <a:t>dysregulation</a:t>
            </a:r>
            <a:r>
              <a:rPr lang="en-GB" dirty="0"/>
              <a:t>. </a:t>
            </a:r>
          </a:p>
          <a:p>
            <a:pPr>
              <a:buClrTx/>
              <a:buSzPct val="75000"/>
              <a:buFont typeface="Wingdings" pitchFamily="2" charset="2"/>
              <a:buChar char="Ø"/>
            </a:pPr>
            <a:r>
              <a:rPr lang="en-GB" dirty="0"/>
              <a:t>However, in extreme states of </a:t>
            </a:r>
            <a:r>
              <a:rPr lang="en-GB" dirty="0" err="1"/>
              <a:t>dysregulation</a:t>
            </a:r>
            <a:r>
              <a:rPr lang="en-GB" dirty="0"/>
              <a:t>, a person is no longer available for learning and engaging and may have little control over his or her actions. </a:t>
            </a:r>
          </a:p>
          <a:p>
            <a:endParaRPr lang="en-GB" dirty="0"/>
          </a:p>
        </p:txBody>
      </p:sp>
      <p:sp>
        <p:nvSpPr>
          <p:cNvPr id="3" name="Title 2"/>
          <p:cNvSpPr>
            <a:spLocks noGrp="1"/>
          </p:cNvSpPr>
          <p:nvPr>
            <p:ph type="title"/>
          </p:nvPr>
        </p:nvSpPr>
        <p:spPr>
          <a:xfrm>
            <a:off x="251520" y="116632"/>
            <a:ext cx="8157592" cy="1143000"/>
          </a:xfrm>
        </p:spPr>
        <p:txBody>
          <a:bodyPr/>
          <a:lstStyle/>
          <a:p>
            <a:r>
              <a:rPr lang="en-GB" dirty="0">
                <a:solidFill>
                  <a:schemeClr val="tx1"/>
                </a:solidFill>
                <a:effectLst/>
              </a:rPr>
              <a:t>Regulation &amp; </a:t>
            </a:r>
            <a:r>
              <a:rPr lang="en-GB" dirty="0" err="1">
                <a:solidFill>
                  <a:schemeClr val="tx1"/>
                </a:solidFill>
                <a:effectLst/>
              </a:rPr>
              <a:t>Dysregulation</a:t>
            </a:r>
            <a:r>
              <a:rPr lang="en-GB" dirty="0">
                <a:solidFill>
                  <a:schemeClr val="tx1"/>
                </a:solidFill>
                <a:effectLst/>
              </a:rPr>
              <a:t>…</a:t>
            </a:r>
          </a:p>
        </p:txBody>
      </p:sp>
    </p:spTree>
    <p:extLst>
      <p:ext uri="{BB962C8B-B14F-4D97-AF65-F5344CB8AC3E}">
        <p14:creationId xmlns:p14="http://schemas.microsoft.com/office/powerpoint/2010/main" val="3235629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404664"/>
            <a:ext cx="8784976" cy="5616624"/>
          </a:xfrm>
        </p:spPr>
        <p:txBody>
          <a:bodyPr>
            <a:normAutofit lnSpcReduction="10000"/>
          </a:bodyPr>
          <a:lstStyle/>
          <a:p>
            <a:pPr>
              <a:buClrTx/>
              <a:buSzPct val="75000"/>
              <a:buFont typeface="Wingdings" pitchFamily="2" charset="2"/>
              <a:buChar char="Ø"/>
            </a:pPr>
            <a:r>
              <a:rPr lang="en-GB" dirty="0"/>
              <a:t>There are many factors that affect physiological state, including health status, sleep, arousal bias (low or high arousal) and associated biomedical conditions such as food sensitivities, environmental allergies and so forth.</a:t>
            </a:r>
          </a:p>
          <a:p>
            <a:pPr>
              <a:buClrTx/>
              <a:buSzPct val="75000"/>
              <a:buFont typeface="Wingdings" pitchFamily="2" charset="2"/>
              <a:buChar char="Ø"/>
            </a:pPr>
            <a:endParaRPr lang="en-GB" dirty="0"/>
          </a:p>
          <a:p>
            <a:pPr>
              <a:buClrTx/>
              <a:buSzPct val="75000"/>
              <a:buFont typeface="Wingdings" pitchFamily="2" charset="2"/>
              <a:buChar char="Ø"/>
            </a:pPr>
            <a:r>
              <a:rPr lang="en-GB" dirty="0"/>
              <a:t>It is also important to consider the person’s emotional state and emotional experience, e.g. whether a person is feeling content, fearful, anxious, joyful and so forth. </a:t>
            </a:r>
          </a:p>
          <a:p>
            <a:pPr>
              <a:buClrTx/>
              <a:buSzPct val="75000"/>
              <a:buFont typeface="Wingdings" pitchFamily="2" charset="2"/>
              <a:buChar char="Ø"/>
            </a:pPr>
            <a:endParaRPr lang="en-GB" dirty="0"/>
          </a:p>
          <a:p>
            <a:pPr>
              <a:buClrTx/>
              <a:buSzPct val="75000"/>
              <a:buFont typeface="Wingdings" pitchFamily="2" charset="2"/>
              <a:buChar char="Ø"/>
            </a:pPr>
            <a:r>
              <a:rPr lang="en-GB" dirty="0"/>
              <a:t>The physical expression by a autistic child may not be a display of challenging behaviour, but could be viewed as a positive attempt by the child to self-regulate (</a:t>
            </a:r>
            <a:r>
              <a:rPr lang="en-GB" dirty="0" err="1"/>
              <a:t>Jahromi</a:t>
            </a:r>
            <a:r>
              <a:rPr lang="en-GB" dirty="0"/>
              <a:t> et al., 2012).</a:t>
            </a:r>
          </a:p>
        </p:txBody>
      </p:sp>
    </p:spTree>
    <p:extLst>
      <p:ext uri="{BB962C8B-B14F-4D97-AF65-F5344CB8AC3E}">
        <p14:creationId xmlns:p14="http://schemas.microsoft.com/office/powerpoint/2010/main" val="4035898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052736"/>
            <a:ext cx="8784976" cy="4968552"/>
          </a:xfrm>
        </p:spPr>
        <p:txBody>
          <a:bodyPr>
            <a:normAutofit lnSpcReduction="10000"/>
          </a:bodyPr>
          <a:lstStyle/>
          <a:p>
            <a:pPr>
              <a:buClrTx/>
              <a:buSzPct val="75000"/>
              <a:buFont typeface="Wingdings" pitchFamily="2" charset="2"/>
              <a:buChar char="Ø"/>
            </a:pPr>
            <a:r>
              <a:rPr lang="en-GB" dirty="0"/>
              <a:t>Most importantly; strategies to support positive and effective emotion regulation need to be taught specifically to children (</a:t>
            </a:r>
            <a:r>
              <a:rPr lang="en-GB" dirty="0" err="1"/>
              <a:t>Jahromi</a:t>
            </a:r>
            <a:r>
              <a:rPr lang="en-GB" dirty="0"/>
              <a:t> et al., 2012).</a:t>
            </a:r>
          </a:p>
          <a:p>
            <a:pPr>
              <a:buClrTx/>
              <a:buSzPct val="75000"/>
              <a:buFont typeface="Wingdings" pitchFamily="2" charset="2"/>
              <a:buChar char="Ø"/>
            </a:pPr>
            <a:endParaRPr lang="en-GB" dirty="0"/>
          </a:p>
          <a:p>
            <a:pPr>
              <a:buClrTx/>
              <a:buSzPct val="75000"/>
              <a:buFont typeface="Wingdings" pitchFamily="2" charset="2"/>
              <a:buChar char="Ø"/>
            </a:pPr>
            <a:r>
              <a:rPr lang="en-GB" dirty="0"/>
              <a:t>Difficulties arise for teachers and parents/carers if they cannot recognise that the children are displaying difficulties with emotion regulation, or with a task  (</a:t>
            </a:r>
            <a:r>
              <a:rPr lang="en-GB" dirty="0" err="1"/>
              <a:t>Jahromi</a:t>
            </a:r>
            <a:r>
              <a:rPr lang="en-GB" dirty="0"/>
              <a:t> et al., 2012).</a:t>
            </a:r>
          </a:p>
          <a:p>
            <a:pPr>
              <a:buClrTx/>
              <a:buSzPct val="75000"/>
              <a:buFont typeface="Wingdings" pitchFamily="2" charset="2"/>
              <a:buChar char="Ø"/>
            </a:pPr>
            <a:endParaRPr lang="en-GB" dirty="0"/>
          </a:p>
          <a:p>
            <a:pPr>
              <a:buClrTx/>
              <a:buSzPct val="75000"/>
              <a:buFont typeface="Wingdings" pitchFamily="2" charset="2"/>
              <a:buChar char="Ø"/>
            </a:pPr>
            <a:r>
              <a:rPr lang="en-GB" dirty="0"/>
              <a:t>Emotional regulation may also be described in reference to the strategies that a person uses or develops to maintain a well-regulated state.</a:t>
            </a:r>
          </a:p>
          <a:p>
            <a:endParaRPr lang="en-GB" dirty="0"/>
          </a:p>
        </p:txBody>
      </p:sp>
      <p:sp>
        <p:nvSpPr>
          <p:cNvPr id="3" name="Title 2"/>
          <p:cNvSpPr>
            <a:spLocks noGrp="1"/>
          </p:cNvSpPr>
          <p:nvPr>
            <p:ph type="title"/>
          </p:nvPr>
        </p:nvSpPr>
        <p:spPr>
          <a:xfrm>
            <a:off x="323528" y="188640"/>
            <a:ext cx="8280920" cy="720080"/>
          </a:xfrm>
        </p:spPr>
        <p:txBody>
          <a:bodyPr/>
          <a:lstStyle/>
          <a:p>
            <a:r>
              <a:rPr lang="en-GB" dirty="0">
                <a:solidFill>
                  <a:schemeClr val="tx1"/>
                </a:solidFill>
                <a:effectLst/>
              </a:rPr>
              <a:t>So what to do?</a:t>
            </a:r>
          </a:p>
        </p:txBody>
      </p:sp>
    </p:spTree>
    <p:extLst>
      <p:ext uri="{BB962C8B-B14F-4D97-AF65-F5344CB8AC3E}">
        <p14:creationId xmlns:p14="http://schemas.microsoft.com/office/powerpoint/2010/main" val="1681734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600" y="1196752"/>
            <a:ext cx="9001400" cy="4824536"/>
          </a:xfrm>
        </p:spPr>
        <p:txBody>
          <a:bodyPr>
            <a:noAutofit/>
          </a:bodyPr>
          <a:lstStyle/>
          <a:p>
            <a:pPr>
              <a:buClrTx/>
              <a:buSzPct val="75000"/>
              <a:buFont typeface="Wingdings" pitchFamily="2" charset="2"/>
              <a:buChar char="Ø"/>
            </a:pPr>
            <a:r>
              <a:rPr lang="en-GB" sz="2800" dirty="0"/>
              <a:t>The Low Arousal Approach is based on the notion that people with challenging behaviour often have trouble regulating affect.</a:t>
            </a:r>
          </a:p>
          <a:p>
            <a:pPr>
              <a:buClrTx/>
              <a:buSzPct val="75000"/>
              <a:buFont typeface="Wingdings" pitchFamily="2" charset="2"/>
              <a:buChar char="Ø"/>
            </a:pPr>
            <a:r>
              <a:rPr lang="en-GB" sz="2800" dirty="0"/>
              <a:t>They often react to other´s affects by experiencing and expressing the same affect. Affect is always contagious, but most people learn to differentiate between own and other´s affects early in life. Some people don´t. </a:t>
            </a:r>
          </a:p>
          <a:p>
            <a:pPr>
              <a:buClrTx/>
              <a:buSzPct val="75000"/>
              <a:buFont typeface="Wingdings" pitchFamily="2" charset="2"/>
              <a:buChar char="Ø"/>
            </a:pPr>
            <a:r>
              <a:rPr lang="en-GB" sz="2800" dirty="0"/>
              <a:t>They don´t know if an affect they feel is their own or somebody else's. That can result in anger if somebody else is angry and telling off the one who tells you off. </a:t>
            </a:r>
          </a:p>
        </p:txBody>
      </p:sp>
      <p:sp>
        <p:nvSpPr>
          <p:cNvPr id="3" name="Title 2"/>
          <p:cNvSpPr>
            <a:spLocks noGrp="1"/>
          </p:cNvSpPr>
          <p:nvPr>
            <p:ph type="title"/>
          </p:nvPr>
        </p:nvSpPr>
        <p:spPr>
          <a:xfrm>
            <a:off x="323528" y="188640"/>
            <a:ext cx="8229600" cy="864096"/>
          </a:xfrm>
        </p:spPr>
        <p:txBody>
          <a:bodyPr>
            <a:normAutofit/>
          </a:bodyPr>
          <a:lstStyle/>
          <a:p>
            <a:r>
              <a:rPr lang="en-GB" dirty="0">
                <a:solidFill>
                  <a:schemeClr val="tx1"/>
                </a:solidFill>
                <a:effectLst/>
              </a:rPr>
              <a:t>The notion of Low Arousal…(1)</a:t>
            </a:r>
          </a:p>
        </p:txBody>
      </p:sp>
    </p:spTree>
    <p:extLst>
      <p:ext uri="{BB962C8B-B14F-4D97-AF65-F5344CB8AC3E}">
        <p14:creationId xmlns:p14="http://schemas.microsoft.com/office/powerpoint/2010/main" val="1499137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9856" y="1166018"/>
            <a:ext cx="8702624" cy="4783262"/>
          </a:xfrm>
        </p:spPr>
        <p:txBody>
          <a:bodyPr>
            <a:normAutofit/>
          </a:bodyPr>
          <a:lstStyle/>
          <a:p>
            <a:pPr>
              <a:buClrTx/>
              <a:buSzPct val="75000"/>
              <a:buFont typeface="Wingdings" pitchFamily="2" charset="2"/>
              <a:buChar char="Ø"/>
            </a:pPr>
            <a:r>
              <a:rPr lang="en-GB" dirty="0"/>
              <a:t>We also know that challenging behaviour often occurs when someone experiences a high intensity of affect. </a:t>
            </a:r>
          </a:p>
          <a:p>
            <a:pPr marL="109728" indent="0">
              <a:buClrTx/>
              <a:buSzPct val="75000"/>
              <a:buNone/>
            </a:pPr>
            <a:endParaRPr lang="en-GB" sz="800" dirty="0"/>
          </a:p>
          <a:p>
            <a:pPr>
              <a:buClrTx/>
              <a:buSzPct val="75000"/>
              <a:buFont typeface="Wingdings" pitchFamily="2" charset="2"/>
              <a:buChar char="Ø"/>
            </a:pPr>
            <a:r>
              <a:rPr lang="en-GB" sz="2800" b="1" dirty="0"/>
              <a:t>Nobody fights when they are relaxed and easy-going. </a:t>
            </a:r>
          </a:p>
          <a:p>
            <a:pPr marL="109728" indent="0">
              <a:buClrTx/>
              <a:buSzPct val="75000"/>
              <a:buNone/>
            </a:pPr>
            <a:endParaRPr lang="en-GB" sz="800" b="1" dirty="0"/>
          </a:p>
          <a:p>
            <a:pPr>
              <a:buClrTx/>
              <a:buSzPct val="75000"/>
              <a:buFont typeface="Wingdings" pitchFamily="2" charset="2"/>
              <a:buChar char="Ø"/>
            </a:pPr>
            <a:r>
              <a:rPr lang="en-GB" dirty="0"/>
              <a:t>Calm and self-control is connected, and we want the service-user or child to be in control of him- or herself, so that they can cooperate and work with us, in partnership. </a:t>
            </a:r>
          </a:p>
          <a:p>
            <a:pPr>
              <a:buClrTx/>
              <a:buSzPct val="75000"/>
              <a:buFont typeface="Wingdings" panose="05000000000000000000" pitchFamily="2" charset="2"/>
              <a:buChar char="Ø"/>
              <a:defRPr sz="2500"/>
            </a:pPr>
            <a:r>
              <a:rPr lang="en-GB" dirty="0"/>
              <a:t>Physiological arousal can be strongly linked to the construct of stress (McDonnell et al, 2014).</a:t>
            </a:r>
          </a:p>
          <a:p>
            <a:pPr>
              <a:buClrTx/>
              <a:buSzPct val="75000"/>
              <a:buFont typeface="Wingdings" panose="05000000000000000000" pitchFamily="2" charset="2"/>
              <a:buChar char="Ø"/>
              <a:defRPr sz="2500"/>
            </a:pPr>
            <a:r>
              <a:rPr lang="en-GB" dirty="0"/>
              <a:t>Arousal and stress are considered to be important in the regulation of emotion (Reich &amp; </a:t>
            </a:r>
            <a:r>
              <a:rPr lang="en-GB" dirty="0" err="1"/>
              <a:t>Zautra</a:t>
            </a:r>
            <a:r>
              <a:rPr lang="en-GB" dirty="0"/>
              <a:t>, 2002).</a:t>
            </a:r>
          </a:p>
          <a:p>
            <a:pPr marL="109728" indent="0">
              <a:buNone/>
            </a:pPr>
            <a:endParaRPr lang="en-GB" dirty="0"/>
          </a:p>
        </p:txBody>
      </p:sp>
      <p:sp>
        <p:nvSpPr>
          <p:cNvPr id="3" name="Title 2"/>
          <p:cNvSpPr>
            <a:spLocks noGrp="1"/>
          </p:cNvSpPr>
          <p:nvPr>
            <p:ph type="title"/>
          </p:nvPr>
        </p:nvSpPr>
        <p:spPr>
          <a:xfrm>
            <a:off x="323528" y="159215"/>
            <a:ext cx="8229600" cy="922114"/>
          </a:xfrm>
        </p:spPr>
        <p:txBody>
          <a:bodyPr/>
          <a:lstStyle/>
          <a:p>
            <a:r>
              <a:rPr lang="en-GB" dirty="0">
                <a:solidFill>
                  <a:schemeClr val="tx1"/>
                </a:solidFill>
                <a:effectLst/>
              </a:rPr>
              <a:t>The notion of Low Arousal…(2)</a:t>
            </a:r>
            <a:endParaRPr lang="en-GB" dirty="0"/>
          </a:p>
        </p:txBody>
      </p:sp>
    </p:spTree>
    <p:extLst>
      <p:ext uri="{BB962C8B-B14F-4D97-AF65-F5344CB8AC3E}">
        <p14:creationId xmlns:p14="http://schemas.microsoft.com/office/powerpoint/2010/main" val="1192015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5516" y="1124744"/>
            <a:ext cx="8712968" cy="4844821"/>
          </a:xfrm>
        </p:spPr>
        <p:txBody>
          <a:bodyPr>
            <a:normAutofit fontScale="92500" lnSpcReduction="20000"/>
          </a:bodyPr>
          <a:lstStyle/>
          <a:p>
            <a:pPr>
              <a:buClrTx/>
              <a:buSzPct val="75000"/>
              <a:buFont typeface="Wingdings" pitchFamily="2" charset="2"/>
              <a:buChar char="Ø"/>
            </a:pPr>
            <a:r>
              <a:rPr lang="en-GB" dirty="0"/>
              <a:t>Repetitive behaviours have been described as having a dearousing function in some circumstances (</a:t>
            </a:r>
            <a:r>
              <a:rPr lang="en-GB" dirty="0" err="1"/>
              <a:t>Kinsbourne</a:t>
            </a:r>
            <a:r>
              <a:rPr lang="en-GB" dirty="0"/>
              <a:t>, 1980).</a:t>
            </a:r>
          </a:p>
          <a:p>
            <a:pPr>
              <a:buClrTx/>
              <a:buSzPct val="75000"/>
              <a:buFont typeface="Wingdings" pitchFamily="2" charset="2"/>
              <a:buChar char="Ø"/>
            </a:pPr>
            <a:r>
              <a:rPr lang="en-GB" dirty="0"/>
              <a:t>We must use methods that protect the service-user or child and us from an increase in affect intensity, both in the way we talk to and relate to the child or service-user and in our methods concerning challenging and even violent or self-harming behaviour. </a:t>
            </a:r>
          </a:p>
          <a:p>
            <a:pPr>
              <a:buClrTx/>
              <a:buSzPct val="75000"/>
              <a:buFont typeface="Wingdings" pitchFamily="2" charset="2"/>
              <a:buChar char="Ø"/>
            </a:pPr>
            <a:r>
              <a:rPr lang="en-GB" b="1" dirty="0"/>
              <a:t>The Low Arousal Approach is about creating a caring environment characterised by calm and positive expectations aiming to decrease stress and challenging behaviour. </a:t>
            </a:r>
          </a:p>
          <a:p>
            <a:pPr>
              <a:buClrTx/>
              <a:buSzPct val="75000"/>
              <a:buFont typeface="Wingdings" pitchFamily="2" charset="2"/>
              <a:buChar char="Ø"/>
            </a:pPr>
            <a:r>
              <a:rPr lang="en-GB" dirty="0"/>
              <a:t>The methods load heavily on changing staff and parent/carer’s thoughts and conceptions and on body language, physical distance and conflict evaluation.</a:t>
            </a:r>
          </a:p>
        </p:txBody>
      </p:sp>
      <p:sp>
        <p:nvSpPr>
          <p:cNvPr id="3" name="Title 2"/>
          <p:cNvSpPr>
            <a:spLocks noGrp="1"/>
          </p:cNvSpPr>
          <p:nvPr>
            <p:ph type="title"/>
          </p:nvPr>
        </p:nvSpPr>
        <p:spPr>
          <a:xfrm>
            <a:off x="268152" y="165313"/>
            <a:ext cx="8229600" cy="864096"/>
          </a:xfrm>
        </p:spPr>
        <p:txBody>
          <a:bodyPr/>
          <a:lstStyle/>
          <a:p>
            <a:r>
              <a:rPr lang="en-GB" dirty="0">
                <a:solidFill>
                  <a:schemeClr val="tx1"/>
                </a:solidFill>
                <a:effectLst/>
              </a:rPr>
              <a:t>The notion of Low Arousal…(3)</a:t>
            </a:r>
          </a:p>
        </p:txBody>
      </p:sp>
    </p:spTree>
    <p:extLst>
      <p:ext uri="{BB962C8B-B14F-4D97-AF65-F5344CB8AC3E}">
        <p14:creationId xmlns:p14="http://schemas.microsoft.com/office/powerpoint/2010/main" val="1736638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5516" y="188640"/>
            <a:ext cx="8712968" cy="5760640"/>
          </a:xfrm>
        </p:spPr>
        <p:txBody>
          <a:bodyPr>
            <a:normAutofit/>
          </a:bodyPr>
          <a:lstStyle/>
          <a:p>
            <a:pPr>
              <a:buClrTx/>
              <a:buSzPct val="75000"/>
              <a:buFont typeface="Wingdings" pitchFamily="2" charset="2"/>
              <a:buChar char="Ø"/>
            </a:pPr>
            <a:r>
              <a:rPr lang="en-GB" dirty="0"/>
              <a:t>There are significant parallels to strategies our own research (Morewood, Humphrey &amp; Symes, 2011), which has directly influenced our whole school ‘saturation’ model.</a:t>
            </a:r>
          </a:p>
          <a:p>
            <a:pPr marL="109728" indent="0">
              <a:buClrTx/>
              <a:buSzPct val="75000"/>
              <a:buNone/>
            </a:pPr>
            <a:endParaRPr lang="en-GB" sz="1400" dirty="0"/>
          </a:p>
          <a:p>
            <a:pPr>
              <a:buClrTx/>
              <a:buSzPct val="75000"/>
              <a:buFont typeface="Wingdings" pitchFamily="2" charset="2"/>
              <a:buChar char="Ø"/>
            </a:pPr>
            <a:r>
              <a:rPr lang="en-GB" dirty="0"/>
              <a:t>Some of the key messages for consideration in developing an approach schools and communities are:</a:t>
            </a:r>
          </a:p>
          <a:p>
            <a:pPr lvl="1">
              <a:buClrTx/>
              <a:buSzPct val="75000"/>
              <a:buFont typeface="Arial" pitchFamily="34" charset="0"/>
              <a:buChar char="•"/>
            </a:pPr>
            <a:r>
              <a:rPr lang="en-GB" dirty="0"/>
              <a:t>an evidence base isn’t always vital; something that works with only 5% of the school population can still be incredibly useful – </a:t>
            </a:r>
            <a:r>
              <a:rPr lang="en-GB" b="1" dirty="0"/>
              <a:t>personalisation</a:t>
            </a:r>
            <a:endParaRPr lang="en-GB" dirty="0"/>
          </a:p>
          <a:p>
            <a:pPr lvl="1">
              <a:buClrTx/>
              <a:buSzPct val="75000"/>
              <a:buFont typeface="Arial" pitchFamily="34" charset="0"/>
              <a:buChar char="•"/>
            </a:pPr>
            <a:r>
              <a:rPr lang="en-GB" dirty="0"/>
              <a:t>organisational changes cannot be affected in a zero tolerance policy – a need for </a:t>
            </a:r>
            <a:r>
              <a:rPr lang="en-GB" b="1" dirty="0"/>
              <a:t>flexibility and reasonable adjustments</a:t>
            </a:r>
            <a:endParaRPr lang="en-GB" dirty="0"/>
          </a:p>
          <a:p>
            <a:pPr lvl="1">
              <a:buClrTx/>
              <a:buSzPct val="75000"/>
              <a:buFont typeface="Arial" pitchFamily="34" charset="0"/>
              <a:buChar char="•"/>
            </a:pPr>
            <a:r>
              <a:rPr lang="en-GB" dirty="0"/>
              <a:t>you need the appropriate tools to do the job – </a:t>
            </a:r>
            <a:r>
              <a:rPr lang="en-GB" b="1" dirty="0"/>
              <a:t>training and development is essential</a:t>
            </a:r>
            <a:endParaRPr lang="en-GB" dirty="0"/>
          </a:p>
          <a:p>
            <a:endParaRPr lang="en-GB" dirty="0"/>
          </a:p>
        </p:txBody>
      </p:sp>
    </p:spTree>
    <p:extLst>
      <p:ext uri="{BB962C8B-B14F-4D97-AF65-F5344CB8AC3E}">
        <p14:creationId xmlns:p14="http://schemas.microsoft.com/office/powerpoint/2010/main" val="485421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33A80414-E232-4365-976E-2767620A0E3C}"/>
              </a:ext>
            </a:extLst>
          </p:cNvPr>
          <p:cNvSpPr>
            <a:spLocks noGrp="1"/>
          </p:cNvSpPr>
          <p:nvPr>
            <p:ph type="sldNum" sz="quarter" idx="10"/>
          </p:nvPr>
        </p:nvSpPr>
        <p:spPr/>
        <p:txBody>
          <a:bodyPr/>
          <a:lstStyle/>
          <a:p>
            <a:fld id="{70136E61-DC15-4B79-A703-3BF284DFD885}" type="slidenum">
              <a:rPr lang="en-GB" smtClean="0"/>
              <a:pPr/>
              <a:t>18</a:t>
            </a:fld>
            <a:endParaRPr lang="en-GB"/>
          </a:p>
        </p:txBody>
      </p:sp>
      <p:sp>
        <p:nvSpPr>
          <p:cNvPr id="3" name="Title 2">
            <a:extLst>
              <a:ext uri="{FF2B5EF4-FFF2-40B4-BE49-F238E27FC236}">
                <a16:creationId xmlns="" xmlns:a16="http://schemas.microsoft.com/office/drawing/2014/main" id="{26F4AC93-CCFF-4ADD-9D36-4A0AFE81264D}"/>
              </a:ext>
            </a:extLst>
          </p:cNvPr>
          <p:cNvSpPr>
            <a:spLocks noGrp="1"/>
          </p:cNvSpPr>
          <p:nvPr>
            <p:ph type="title"/>
          </p:nvPr>
        </p:nvSpPr>
        <p:spPr>
          <a:xfrm>
            <a:off x="323528" y="274641"/>
            <a:ext cx="8297955" cy="994120"/>
          </a:xfrm>
        </p:spPr>
        <p:txBody>
          <a:bodyPr vert="horz">
            <a:normAutofit/>
          </a:bodyPr>
          <a:lstStyle/>
          <a:p>
            <a:r>
              <a:rPr lang="en-GB" sz="3600" dirty="0">
                <a:solidFill>
                  <a:schemeClr val="tx1"/>
                </a:solidFill>
                <a:effectLst/>
              </a:rPr>
              <a:t>We are part of the problem!</a:t>
            </a:r>
          </a:p>
        </p:txBody>
      </p:sp>
      <p:sp>
        <p:nvSpPr>
          <p:cNvPr id="4" name="Content Placeholder 3">
            <a:extLst>
              <a:ext uri="{FF2B5EF4-FFF2-40B4-BE49-F238E27FC236}">
                <a16:creationId xmlns="" xmlns:a16="http://schemas.microsoft.com/office/drawing/2014/main" id="{3ED6AE02-A727-4FB1-ADCB-669B9B4446D9}"/>
              </a:ext>
            </a:extLst>
          </p:cNvPr>
          <p:cNvSpPr>
            <a:spLocks noGrp="1"/>
          </p:cNvSpPr>
          <p:nvPr>
            <p:ph idx="1"/>
          </p:nvPr>
        </p:nvSpPr>
        <p:spPr>
          <a:xfrm>
            <a:off x="399794" y="1340768"/>
            <a:ext cx="8145422" cy="5592760"/>
          </a:xfrm>
        </p:spPr>
        <p:txBody>
          <a:bodyPr vert="horz">
            <a:normAutofit/>
          </a:bodyPr>
          <a:lstStyle/>
          <a:p>
            <a:pPr marL="285750" indent="-285750">
              <a:buFont typeface="Arial" panose="020B0604020202020204" pitchFamily="34" charset="0"/>
              <a:buChar char="•"/>
            </a:pPr>
            <a:endParaRPr lang="en-GB" sz="1700" dirty="0"/>
          </a:p>
          <a:p>
            <a:pPr marL="342900" indent="-342900">
              <a:buClrTx/>
              <a:buSzPct val="75000"/>
              <a:buFont typeface="Wingdings" panose="05000000000000000000" pitchFamily="2" charset="2"/>
              <a:buChar char="Ø"/>
              <a:defRPr sz="3300">
                <a:uFill>
                  <a:solidFill>
                    <a:schemeClr val="accent4"/>
                  </a:solidFill>
                </a:uFill>
              </a:defRPr>
            </a:pPr>
            <a:r>
              <a:rPr lang="en-GB" sz="2400" dirty="0"/>
              <a:t>The vast a majority of challenging situations are inadvertently triggered by supporters</a:t>
            </a:r>
          </a:p>
          <a:p>
            <a:pPr marL="342900" indent="-342900">
              <a:buClrTx/>
              <a:buSzPct val="75000"/>
              <a:buFont typeface="Wingdings" panose="05000000000000000000" pitchFamily="2" charset="2"/>
              <a:buChar char="Ø"/>
              <a:defRPr sz="3300">
                <a:uFill>
                  <a:solidFill>
                    <a:schemeClr val="accent4"/>
                  </a:solidFill>
                </a:uFill>
              </a:defRPr>
            </a:pPr>
            <a:endParaRPr lang="en-GB" sz="2400" dirty="0"/>
          </a:p>
          <a:p>
            <a:pPr marL="342900" indent="-342900">
              <a:buClrTx/>
              <a:buSzPct val="75000"/>
              <a:buFont typeface="Wingdings" panose="05000000000000000000" pitchFamily="2" charset="2"/>
              <a:buChar char="Ø"/>
              <a:defRPr sz="3300">
                <a:uFill>
                  <a:solidFill>
                    <a:schemeClr val="accent4"/>
                  </a:solidFill>
                </a:uFill>
              </a:defRPr>
            </a:pPr>
            <a:r>
              <a:rPr lang="en-GB" sz="2400" dirty="0"/>
              <a:t>We are often unaware that we can trigger situations</a:t>
            </a:r>
          </a:p>
          <a:p>
            <a:pPr marL="342900" indent="-342900">
              <a:buClrTx/>
              <a:buSzPct val="75000"/>
              <a:buFont typeface="Wingdings" panose="05000000000000000000" pitchFamily="2" charset="2"/>
              <a:buChar char="Ø"/>
              <a:defRPr sz="3300">
                <a:uFill>
                  <a:solidFill>
                    <a:schemeClr val="accent4"/>
                  </a:solidFill>
                </a:uFill>
              </a:defRPr>
            </a:pPr>
            <a:endParaRPr lang="en-GB" sz="2400" dirty="0"/>
          </a:p>
          <a:p>
            <a:pPr marL="342900" indent="-342900">
              <a:buClrTx/>
              <a:buSzPct val="75000"/>
              <a:buFont typeface="Wingdings" panose="05000000000000000000" pitchFamily="2" charset="2"/>
              <a:buChar char="Ø"/>
              <a:defRPr sz="3300">
                <a:uFill>
                  <a:solidFill>
                    <a:schemeClr val="accent4"/>
                  </a:solidFill>
                </a:uFill>
              </a:defRPr>
            </a:pPr>
            <a:r>
              <a:rPr lang="en-GB" sz="2400" dirty="0"/>
              <a:t>Reflective practice is a cornerstone of low arousal approaches</a:t>
            </a:r>
          </a:p>
          <a:p>
            <a:pPr marL="342900" indent="-342900">
              <a:buClrTx/>
              <a:buSzPct val="75000"/>
              <a:buFont typeface="Wingdings" panose="05000000000000000000" pitchFamily="2" charset="2"/>
              <a:buChar char="Ø"/>
              <a:defRPr sz="3300">
                <a:uFill>
                  <a:solidFill>
                    <a:schemeClr val="accent4"/>
                  </a:solidFill>
                </a:uFill>
              </a:defRPr>
            </a:pPr>
            <a:endParaRPr lang="en-GB" sz="2400" dirty="0"/>
          </a:p>
          <a:p>
            <a:pPr marL="342900" indent="-342900">
              <a:buClrTx/>
              <a:buSzPct val="75000"/>
              <a:buFont typeface="Wingdings" panose="05000000000000000000" pitchFamily="2" charset="2"/>
              <a:buChar char="Ø"/>
              <a:defRPr sz="3300">
                <a:uFill>
                  <a:solidFill>
                    <a:schemeClr val="accent4"/>
                  </a:solidFill>
                </a:uFill>
              </a:defRPr>
            </a:pPr>
            <a:r>
              <a:rPr lang="en-GB" sz="2400" dirty="0"/>
              <a:t>Understanding this is a key concept for improving outcomes for young people and their families</a:t>
            </a:r>
          </a:p>
          <a:p>
            <a:pPr marL="285750" indent="-285750">
              <a:buFont typeface="Arial" panose="020B0604020202020204" pitchFamily="34" charset="0"/>
              <a:buChar char="•"/>
              <a:defRPr sz="3300">
                <a:uFill>
                  <a:solidFill>
                    <a:schemeClr val="accent4"/>
                  </a:solidFill>
                </a:uFill>
              </a:defRPr>
            </a:pPr>
            <a:endParaRPr lang="en-GB" sz="1700" dirty="0"/>
          </a:p>
          <a:p>
            <a:pPr marL="285750" indent="-285750">
              <a:buFont typeface="Arial" panose="020B0604020202020204" pitchFamily="34" charset="0"/>
              <a:buChar char="•"/>
              <a:defRPr sz="3300">
                <a:uFill>
                  <a:solidFill>
                    <a:schemeClr val="accent4"/>
                  </a:solidFill>
                </a:uFill>
              </a:defRPr>
            </a:pPr>
            <a:endParaRPr lang="en-GB" sz="1700" dirty="0"/>
          </a:p>
          <a:p>
            <a:pPr>
              <a:buNone/>
            </a:pPr>
            <a:endParaRPr lang="en-GB" dirty="0"/>
          </a:p>
        </p:txBody>
      </p:sp>
    </p:spTree>
    <p:extLst>
      <p:ext uri="{BB962C8B-B14F-4D97-AF65-F5344CB8AC3E}">
        <p14:creationId xmlns:p14="http://schemas.microsoft.com/office/powerpoint/2010/main" val="1001702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7524" y="1196752"/>
            <a:ext cx="8568952" cy="4680520"/>
          </a:xfrm>
        </p:spPr>
        <p:txBody>
          <a:bodyPr>
            <a:normAutofit/>
          </a:bodyPr>
          <a:lstStyle/>
          <a:p>
            <a:pPr>
              <a:buClrTx/>
              <a:buSzPct val="75000"/>
              <a:buFont typeface="Wingdings" pitchFamily="2" charset="2"/>
              <a:buChar char="Ø"/>
            </a:pPr>
            <a:r>
              <a:rPr lang="en-GB" b="1" dirty="0"/>
              <a:t>Self-regulation </a:t>
            </a:r>
            <a:r>
              <a:rPr lang="en-GB" dirty="0"/>
              <a:t>is emotional regulation achieved independently by an individual. </a:t>
            </a:r>
          </a:p>
          <a:p>
            <a:pPr>
              <a:buClrTx/>
              <a:buSzPct val="75000"/>
              <a:buFont typeface="Wingdings" pitchFamily="2" charset="2"/>
              <a:buChar char="Ø"/>
            </a:pPr>
            <a:r>
              <a:rPr lang="en-GB" dirty="0"/>
              <a:t>When effectively utilizing self-regulatory strategies, a person is able to achieve a more optimal state of arousal and emotional well-being. </a:t>
            </a:r>
          </a:p>
          <a:p>
            <a:pPr>
              <a:buClrTx/>
              <a:buSzPct val="75000"/>
              <a:buFont typeface="Wingdings" pitchFamily="2" charset="2"/>
              <a:buChar char="Ø"/>
            </a:pPr>
            <a:r>
              <a:rPr lang="en-GB" dirty="0"/>
              <a:t>In typical development self-regulatory strategies become more sophisticated through socialization and experience. </a:t>
            </a:r>
          </a:p>
          <a:p>
            <a:pPr>
              <a:buClrTx/>
              <a:buSzPct val="75000"/>
              <a:buFont typeface="Wingdings" pitchFamily="2" charset="2"/>
              <a:buChar char="Ø"/>
            </a:pPr>
            <a:r>
              <a:rPr lang="en-GB" dirty="0"/>
              <a:t>It is important to understand that self-regulatory behaviours vary as to how socially acceptable, conventional and effective they may be.</a:t>
            </a:r>
          </a:p>
        </p:txBody>
      </p:sp>
      <p:sp>
        <p:nvSpPr>
          <p:cNvPr id="3" name="Title 2"/>
          <p:cNvSpPr>
            <a:spLocks noGrp="1"/>
          </p:cNvSpPr>
          <p:nvPr>
            <p:ph type="title"/>
          </p:nvPr>
        </p:nvSpPr>
        <p:spPr>
          <a:xfrm>
            <a:off x="251520" y="188640"/>
            <a:ext cx="8229600" cy="922114"/>
          </a:xfrm>
        </p:spPr>
        <p:txBody>
          <a:bodyPr/>
          <a:lstStyle/>
          <a:p>
            <a:r>
              <a:rPr lang="en-GB" dirty="0">
                <a:solidFill>
                  <a:schemeClr val="tx1"/>
                </a:solidFill>
                <a:effectLst/>
              </a:rPr>
              <a:t>Also consider self-regulation…</a:t>
            </a:r>
          </a:p>
        </p:txBody>
      </p:sp>
    </p:spTree>
    <p:extLst>
      <p:ext uri="{BB962C8B-B14F-4D97-AF65-F5344CB8AC3E}">
        <p14:creationId xmlns:p14="http://schemas.microsoft.com/office/powerpoint/2010/main" val="2733716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1143000"/>
          </a:xfrm>
        </p:spPr>
        <p:txBody>
          <a:bodyPr>
            <a:normAutofit fontScale="90000"/>
          </a:bodyPr>
          <a:lstStyle/>
          <a:p>
            <a:r>
              <a:rPr lang="en-US" sz="3600" b="0" dirty="0">
                <a:solidFill>
                  <a:schemeClr val="tx1"/>
                </a:solidFill>
                <a:effectLst/>
                <a:latin typeface="Arial"/>
                <a:cs typeface="Arial"/>
              </a:rPr>
              <a:t>Why can school be such a challenging place for many young people?</a:t>
            </a:r>
          </a:p>
        </p:txBody>
      </p:sp>
      <p:pic>
        <p:nvPicPr>
          <p:cNvPr id="7"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Strokes trans="15000" intensity="2"/>
                    </a14:imgEffect>
                  </a14:imgLayer>
                </a14:imgProps>
              </a:ext>
              <a:ext uri="{28A0092B-C50C-407E-A947-70E740481C1C}">
                <a14:useLocalDpi xmlns:a14="http://schemas.microsoft.com/office/drawing/2010/main" val="0"/>
              </a:ext>
            </a:extLst>
          </a:blip>
          <a:srcRect/>
          <a:stretch>
            <a:fillRect/>
          </a:stretch>
        </p:blipFill>
        <p:spPr>
          <a:xfrm>
            <a:off x="395536" y="1412776"/>
            <a:ext cx="8404253" cy="4176464"/>
          </a:xfrm>
          <a:prstGeom prst="rect">
            <a:avLst/>
          </a:prstGeom>
          <a:noFill/>
        </p:spPr>
      </p:pic>
      <p:sp>
        <p:nvSpPr>
          <p:cNvPr id="3" name="TextBox 2"/>
          <p:cNvSpPr txBox="1"/>
          <p:nvPr/>
        </p:nvSpPr>
        <p:spPr>
          <a:xfrm>
            <a:off x="2547639" y="5632665"/>
            <a:ext cx="4100046" cy="369332"/>
          </a:xfrm>
          <a:prstGeom prst="rect">
            <a:avLst/>
          </a:prstGeom>
          <a:noFill/>
        </p:spPr>
        <p:txBody>
          <a:bodyPr wrap="square" rtlCol="0">
            <a:spAutoFit/>
          </a:bodyPr>
          <a:lstStyle/>
          <a:p>
            <a:pPr algn="ctr"/>
            <a:r>
              <a:rPr lang="en-US" dirty="0">
                <a:latin typeface="Arial"/>
                <a:cs typeface="Arial"/>
              </a:rPr>
              <a:t>Taken from Humphrey &amp; Lewis (2008)</a:t>
            </a:r>
          </a:p>
        </p:txBody>
      </p:sp>
    </p:spTree>
    <p:extLst>
      <p:ext uri="{BB962C8B-B14F-4D97-AF65-F5344CB8AC3E}">
        <p14:creationId xmlns:p14="http://schemas.microsoft.com/office/powerpoint/2010/main" val="297129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268760"/>
            <a:ext cx="8568952" cy="4680520"/>
          </a:xfrm>
        </p:spPr>
        <p:txBody>
          <a:bodyPr>
            <a:normAutofit lnSpcReduction="10000"/>
          </a:bodyPr>
          <a:lstStyle/>
          <a:p>
            <a:pPr>
              <a:buClrTx/>
              <a:buSzPct val="75000"/>
              <a:buFont typeface="Wingdings" pitchFamily="2" charset="2"/>
              <a:buChar char="Ø"/>
            </a:pPr>
            <a:r>
              <a:rPr lang="en-GB" b="1" dirty="0"/>
              <a:t>Mutual regulation </a:t>
            </a:r>
            <a:r>
              <a:rPr lang="en-GB" dirty="0"/>
              <a:t>is emotional regulation that occurs in the context of social interaction. </a:t>
            </a:r>
          </a:p>
          <a:p>
            <a:pPr marL="109728" indent="0">
              <a:buClrTx/>
              <a:buSzPct val="75000"/>
              <a:buNone/>
            </a:pPr>
            <a:endParaRPr lang="en-GB" dirty="0"/>
          </a:p>
          <a:p>
            <a:pPr>
              <a:buClrTx/>
              <a:buSzPct val="75000"/>
              <a:buFont typeface="Wingdings" pitchFamily="2" charset="2"/>
              <a:buChar char="Ø"/>
            </a:pPr>
            <a:r>
              <a:rPr lang="en-GB" dirty="0"/>
              <a:t>Effective mutual regulatory abilities allow a person to achieve a more regulated emotional state primarily due to the actions or presence of another person or other people. </a:t>
            </a:r>
          </a:p>
          <a:p>
            <a:pPr marL="109728" indent="0">
              <a:buClrTx/>
              <a:buSzPct val="75000"/>
              <a:buNone/>
            </a:pPr>
            <a:endParaRPr lang="en-GB" dirty="0"/>
          </a:p>
          <a:p>
            <a:pPr>
              <a:buClrTx/>
              <a:buSzPct val="75000"/>
              <a:buFont typeface="Wingdings" pitchFamily="2" charset="2"/>
              <a:buChar char="Ø"/>
            </a:pPr>
            <a:r>
              <a:rPr lang="en-GB" dirty="0"/>
              <a:t>At more advanced levels of ability, a person may actively seek out mutual regulation by requesting support or assistance from others. </a:t>
            </a:r>
          </a:p>
        </p:txBody>
      </p:sp>
      <p:sp>
        <p:nvSpPr>
          <p:cNvPr id="3" name="Title 2"/>
          <p:cNvSpPr>
            <a:spLocks noGrp="1"/>
          </p:cNvSpPr>
          <p:nvPr>
            <p:ph type="title"/>
          </p:nvPr>
        </p:nvSpPr>
        <p:spPr>
          <a:xfrm>
            <a:off x="251520" y="188640"/>
            <a:ext cx="8229600" cy="922114"/>
          </a:xfrm>
        </p:spPr>
        <p:txBody>
          <a:bodyPr/>
          <a:lstStyle/>
          <a:p>
            <a:r>
              <a:rPr lang="en-GB" dirty="0">
                <a:solidFill>
                  <a:schemeClr val="tx1"/>
                </a:solidFill>
                <a:effectLst/>
              </a:rPr>
              <a:t>Also consider mutual-regulation…(1)</a:t>
            </a:r>
          </a:p>
        </p:txBody>
      </p:sp>
    </p:spTree>
    <p:extLst>
      <p:ext uri="{BB962C8B-B14F-4D97-AF65-F5344CB8AC3E}">
        <p14:creationId xmlns:p14="http://schemas.microsoft.com/office/powerpoint/2010/main" val="3994884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088740"/>
            <a:ext cx="8712968" cy="4680520"/>
          </a:xfrm>
        </p:spPr>
        <p:txBody>
          <a:bodyPr>
            <a:normAutofit/>
          </a:bodyPr>
          <a:lstStyle/>
          <a:p>
            <a:pPr>
              <a:buClrTx/>
              <a:buSzPct val="75000"/>
              <a:buFont typeface="Wingdings" pitchFamily="2" charset="2"/>
              <a:buChar char="Ø"/>
            </a:pPr>
            <a:r>
              <a:rPr lang="en-GB" dirty="0"/>
              <a:t>As with self-regulation, attempts to maintain a well-regulated state through mutual regulation vary along the dimensions noted previously: social acceptability, conventionality and effectiveness. </a:t>
            </a:r>
          </a:p>
          <a:p>
            <a:pPr>
              <a:buClrTx/>
              <a:buSzPct val="75000"/>
              <a:buFont typeface="Wingdings" pitchFamily="2" charset="2"/>
              <a:buChar char="Ø"/>
            </a:pPr>
            <a:r>
              <a:rPr lang="en-GB" dirty="0"/>
              <a:t>Examples of less conventional or socially acceptable strategies may include persistent questioning about upcoming events, seeking out particular kinds of sensory input from others through climbing on or “crashing” into others, or verbal or nonverbal expression of refusal or protest in response to demands that may be perceived as threatening and anxiety-provoking.</a:t>
            </a:r>
          </a:p>
        </p:txBody>
      </p:sp>
      <p:sp>
        <p:nvSpPr>
          <p:cNvPr id="3" name="Title 2"/>
          <p:cNvSpPr>
            <a:spLocks noGrp="1"/>
          </p:cNvSpPr>
          <p:nvPr>
            <p:ph type="title"/>
          </p:nvPr>
        </p:nvSpPr>
        <p:spPr>
          <a:xfrm>
            <a:off x="251520" y="180323"/>
            <a:ext cx="8229600" cy="792088"/>
          </a:xfrm>
        </p:spPr>
        <p:txBody>
          <a:bodyPr/>
          <a:lstStyle/>
          <a:p>
            <a:r>
              <a:rPr lang="en-GB" dirty="0">
                <a:solidFill>
                  <a:schemeClr val="tx1"/>
                </a:solidFill>
                <a:effectLst/>
              </a:rPr>
              <a:t>Also consider mutual-regulation…(2)</a:t>
            </a:r>
          </a:p>
        </p:txBody>
      </p:sp>
    </p:spTree>
    <p:extLst>
      <p:ext uri="{BB962C8B-B14F-4D97-AF65-F5344CB8AC3E}">
        <p14:creationId xmlns:p14="http://schemas.microsoft.com/office/powerpoint/2010/main" val="4054641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764704"/>
            <a:ext cx="8496944" cy="4525963"/>
          </a:xfrm>
        </p:spPr>
        <p:txBody>
          <a:bodyPr/>
          <a:lstStyle/>
          <a:p>
            <a:pPr marL="109728" indent="0">
              <a:buNone/>
            </a:pPr>
            <a:endParaRPr lang="en-GB" dirty="0"/>
          </a:p>
          <a:p>
            <a:pPr marL="109728" indent="0">
              <a:buNone/>
            </a:pPr>
            <a:endParaRPr lang="en-GB" dirty="0"/>
          </a:p>
          <a:p>
            <a:pPr marL="0" indent="0" algn="ctr">
              <a:buSzTx/>
              <a:buNone/>
              <a:defRPr sz="3300">
                <a:uFill>
                  <a:solidFill>
                    <a:schemeClr val="accent4"/>
                  </a:solidFill>
                </a:uFill>
              </a:defRPr>
            </a:pPr>
            <a:r>
              <a:rPr lang="en-GB" sz="3500" dirty="0"/>
              <a:t>"When a person is drowning that is not the best time to teach them how to swim."</a:t>
            </a:r>
          </a:p>
          <a:p>
            <a:pPr marL="0" indent="0" algn="ctr">
              <a:buSzTx/>
              <a:buNone/>
              <a:defRPr sz="3300">
                <a:uFill>
                  <a:solidFill>
                    <a:schemeClr val="accent4"/>
                  </a:solidFill>
                </a:uFill>
              </a:defRPr>
            </a:pPr>
            <a:r>
              <a:rPr lang="en-GB" sz="3500" dirty="0"/>
              <a:t>(David </a:t>
            </a:r>
            <a:r>
              <a:rPr lang="en-GB" sz="3500" dirty="0" err="1"/>
              <a:t>Pitonyak</a:t>
            </a:r>
            <a:r>
              <a:rPr lang="en-GB" sz="3500" dirty="0"/>
              <a:t>)</a:t>
            </a:r>
          </a:p>
          <a:p>
            <a:pPr marL="109728" indent="0">
              <a:buNone/>
            </a:pPr>
            <a:endParaRPr lang="en-GB" dirty="0"/>
          </a:p>
        </p:txBody>
      </p:sp>
    </p:spTree>
    <p:extLst>
      <p:ext uri="{BB962C8B-B14F-4D97-AF65-F5344CB8AC3E}">
        <p14:creationId xmlns:p14="http://schemas.microsoft.com/office/powerpoint/2010/main" val="3725666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a:solidFill>
                  <a:schemeClr val="tx1"/>
                </a:solidFill>
                <a:effectLst/>
                <a:latin typeface="Arial"/>
                <a:cs typeface="Arial"/>
              </a:rPr>
              <a:t>What can we do to improve the educational experiences and outcomes of young people with autism?</a:t>
            </a: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 xmlns:a16="http://schemas.microsoft.com/office/drawing/2014/main" id="{935208D0-2344-4212-AB1A-4297197D0DC8}"/>
              </a:ext>
            </a:extLst>
          </p:cNvPr>
          <p:cNvSpPr txBox="1"/>
          <p:nvPr/>
        </p:nvSpPr>
        <p:spPr>
          <a:xfrm>
            <a:off x="74872" y="4768514"/>
            <a:ext cx="5073194" cy="923330"/>
          </a:xfrm>
          <a:prstGeom prst="rect">
            <a:avLst/>
          </a:prstGeom>
          <a:noFill/>
        </p:spPr>
        <p:txBody>
          <a:bodyPr wrap="square" rtlCol="0">
            <a:spAutoFit/>
          </a:bodyPr>
          <a:lstStyle/>
          <a:p>
            <a:r>
              <a:rPr lang="en-GB" dirty="0"/>
              <a:t>Morewood, G. D., Humphrey, N. &amp; Symes, W. (2011) Mainstreaming autism: making it work. Good Autism Practice Journal 02.12.11, 62-68.</a:t>
            </a:r>
          </a:p>
        </p:txBody>
      </p:sp>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a:solidFill>
                  <a:schemeClr val="tx1"/>
                </a:solidFill>
                <a:effectLst/>
                <a:latin typeface="Arial"/>
                <a:cs typeface="Arial"/>
              </a:rPr>
              <a:t>What can we do to improve the educational experiences and outcomes of young people with autism?</a:t>
            </a: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 xmlns:a16="http://schemas.microsoft.com/office/drawing/2014/main" id="{A048AFFB-3EC3-42E8-9F87-964DAED0CD04}"/>
              </a:ext>
            </a:extLst>
          </p:cNvPr>
          <p:cNvSpPr txBox="1"/>
          <p:nvPr/>
        </p:nvSpPr>
        <p:spPr>
          <a:xfrm>
            <a:off x="74872" y="4768514"/>
            <a:ext cx="5073194" cy="923330"/>
          </a:xfrm>
          <a:prstGeom prst="rect">
            <a:avLst/>
          </a:prstGeom>
          <a:noFill/>
        </p:spPr>
        <p:txBody>
          <a:bodyPr wrap="square" rtlCol="0">
            <a:spAutoFit/>
          </a:bodyPr>
          <a:lstStyle/>
          <a:p>
            <a:r>
              <a:rPr lang="en-GB" dirty="0"/>
              <a:t>Morewood, G. D., Humphrey, N. &amp; Symes, W. (2011) Mainstreaming autism: making it work. Good Autism Practice Journal 02.12.11, 62-68.</a:t>
            </a:r>
          </a:p>
        </p:txBody>
      </p:sp>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a:solidFill>
                  <a:schemeClr val="tx1"/>
                </a:solidFill>
                <a:effectLst/>
                <a:latin typeface="Arial"/>
                <a:cs typeface="Arial"/>
              </a:rPr>
              <a:t>What can we do to improve the educational experiences and outcomes of young people with autism?</a:t>
            </a: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 xmlns:a16="http://schemas.microsoft.com/office/drawing/2014/main" id="{02A8D257-C007-4F3A-897F-FE9A134BA642}"/>
              </a:ext>
            </a:extLst>
          </p:cNvPr>
          <p:cNvSpPr txBox="1"/>
          <p:nvPr/>
        </p:nvSpPr>
        <p:spPr>
          <a:xfrm>
            <a:off x="74872" y="4768514"/>
            <a:ext cx="5073194" cy="923330"/>
          </a:xfrm>
          <a:prstGeom prst="rect">
            <a:avLst/>
          </a:prstGeom>
          <a:noFill/>
        </p:spPr>
        <p:txBody>
          <a:bodyPr wrap="square" rtlCol="0">
            <a:spAutoFit/>
          </a:bodyPr>
          <a:lstStyle/>
          <a:p>
            <a:r>
              <a:rPr lang="en-GB" dirty="0"/>
              <a:t>Morewood, G. D., Humphrey, N. &amp; Symes, W. (2011) Mainstreaming autism: making it work. Good Autism Practice Journal 02.12.11, 62-68.</a:t>
            </a:r>
          </a:p>
        </p:txBody>
      </p:sp>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a:solidFill>
                  <a:schemeClr val="tx1"/>
                </a:solidFill>
                <a:effectLst/>
                <a:latin typeface="Arial"/>
                <a:cs typeface="Arial"/>
              </a:rPr>
              <a:t>What can we do to improve the educational experiences and outcomes of young people with autism?</a:t>
            </a: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 xmlns:a16="http://schemas.microsoft.com/office/drawing/2014/main" id="{BF299362-C12D-42C7-A5AC-6102655FA9FD}"/>
              </a:ext>
            </a:extLst>
          </p:cNvPr>
          <p:cNvSpPr txBox="1"/>
          <p:nvPr/>
        </p:nvSpPr>
        <p:spPr>
          <a:xfrm>
            <a:off x="74872" y="4768514"/>
            <a:ext cx="5073194" cy="923330"/>
          </a:xfrm>
          <a:prstGeom prst="rect">
            <a:avLst/>
          </a:prstGeom>
          <a:noFill/>
        </p:spPr>
        <p:txBody>
          <a:bodyPr wrap="square" rtlCol="0">
            <a:spAutoFit/>
          </a:bodyPr>
          <a:lstStyle/>
          <a:p>
            <a:r>
              <a:rPr lang="en-GB" dirty="0"/>
              <a:t>Morewood, G. D., Humphrey, N. &amp; Symes, W. (2011) Mainstreaming autism: making it work. Good Autism Practice Journal 02.12.11, 62-68.</a:t>
            </a:r>
          </a:p>
        </p:txBody>
      </p:sp>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a:solidFill>
                  <a:schemeClr val="tx1"/>
                </a:solidFill>
                <a:effectLst/>
                <a:latin typeface="Arial"/>
                <a:cs typeface="Arial"/>
              </a:rPr>
              <a:t>What can we do to improve the educational experiences and outcomes of young people with autism?</a:t>
            </a: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 xmlns:a16="http://schemas.microsoft.com/office/drawing/2014/main" id="{8199533C-EE5B-496E-8BD6-852A98360288}"/>
              </a:ext>
            </a:extLst>
          </p:cNvPr>
          <p:cNvSpPr txBox="1"/>
          <p:nvPr/>
        </p:nvSpPr>
        <p:spPr>
          <a:xfrm>
            <a:off x="74872" y="4768514"/>
            <a:ext cx="5073194" cy="923330"/>
          </a:xfrm>
          <a:prstGeom prst="rect">
            <a:avLst/>
          </a:prstGeom>
          <a:noFill/>
        </p:spPr>
        <p:txBody>
          <a:bodyPr wrap="square" rtlCol="0">
            <a:spAutoFit/>
          </a:bodyPr>
          <a:lstStyle/>
          <a:p>
            <a:r>
              <a:rPr lang="en-GB" dirty="0"/>
              <a:t>Morewood, G. D., Humphrey, N. &amp; Symes, W. (2011) Mainstreaming autism: making it work. Good Autism Practice Journal 02.12.11, 62-68.</a:t>
            </a:r>
          </a:p>
        </p:txBody>
      </p:sp>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a:solidFill>
                  <a:schemeClr val="tx1"/>
                </a:solidFill>
                <a:effectLst/>
                <a:latin typeface="Arial"/>
                <a:cs typeface="Arial"/>
              </a:rPr>
              <a:t>What can we do to improve the educational experiences and outcomes of young people with autism?</a:t>
            </a: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 xmlns:a16="http://schemas.microsoft.com/office/drawing/2014/main" id="{26AB4CB1-D768-4272-AA77-98967C10A9D2}"/>
              </a:ext>
            </a:extLst>
          </p:cNvPr>
          <p:cNvSpPr txBox="1"/>
          <p:nvPr/>
        </p:nvSpPr>
        <p:spPr>
          <a:xfrm>
            <a:off x="74872" y="4768514"/>
            <a:ext cx="5073194" cy="923330"/>
          </a:xfrm>
          <a:prstGeom prst="rect">
            <a:avLst/>
          </a:prstGeom>
          <a:noFill/>
        </p:spPr>
        <p:txBody>
          <a:bodyPr wrap="square" rtlCol="0">
            <a:spAutoFit/>
          </a:bodyPr>
          <a:lstStyle/>
          <a:p>
            <a:r>
              <a:rPr lang="en-GB" dirty="0"/>
              <a:t>Morewood, G. D., Humphrey, N. &amp; Symes, W. (2011) Mainstreaming autism: making it work. Good Autism Practice Journal 02.12.11, 62-68.</a:t>
            </a:r>
          </a:p>
        </p:txBody>
      </p:sp>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a:solidFill>
                  <a:schemeClr val="tx1"/>
                </a:solidFill>
                <a:effectLst/>
                <a:latin typeface="Arial"/>
                <a:cs typeface="Arial"/>
              </a:rPr>
              <a:t>What can we do to improve the educational experiences and outcomes of young people with autism?</a:t>
            </a: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 xmlns:a16="http://schemas.microsoft.com/office/drawing/2014/main" id="{9B5B8557-F657-4580-80B5-78A433F85828}"/>
              </a:ext>
            </a:extLst>
          </p:cNvPr>
          <p:cNvSpPr txBox="1"/>
          <p:nvPr/>
        </p:nvSpPr>
        <p:spPr>
          <a:xfrm>
            <a:off x="74872" y="4768514"/>
            <a:ext cx="5073194" cy="923330"/>
          </a:xfrm>
          <a:prstGeom prst="rect">
            <a:avLst/>
          </a:prstGeom>
          <a:noFill/>
        </p:spPr>
        <p:txBody>
          <a:bodyPr wrap="square" rtlCol="0">
            <a:spAutoFit/>
          </a:bodyPr>
          <a:lstStyle/>
          <a:p>
            <a:r>
              <a:rPr lang="en-GB" dirty="0"/>
              <a:t>Morewood, G. D., Humphrey, N. &amp; Symes, W. (2011) Mainstreaming autism: making it work. Good Autism Practice Journal 02.12.11, 62-68.</a:t>
            </a:r>
          </a:p>
        </p:txBody>
      </p:sp>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712968" cy="1026368"/>
          </a:xfrm>
        </p:spPr>
        <p:txBody>
          <a:bodyPr>
            <a:normAutofit fontScale="90000"/>
          </a:bodyPr>
          <a:lstStyle/>
          <a:p>
            <a:r>
              <a:rPr lang="en-US" sz="3600" b="0" dirty="0">
                <a:solidFill>
                  <a:schemeClr val="tx1"/>
                </a:solidFill>
                <a:effectLst/>
                <a:latin typeface="Arial"/>
                <a:cs typeface="Arial"/>
              </a:rPr>
              <a:t>Why can school be such a challenging place for many young people?</a:t>
            </a:r>
          </a:p>
        </p:txBody>
      </p:sp>
      <p:pic>
        <p:nvPicPr>
          <p:cNvPr id="5"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6000"/>
                    </a14:imgEffect>
                    <a14:imgEffect>
                      <a14:brightnessContrast bright="2000" contrast="-44000"/>
                    </a14:imgEffect>
                  </a14:imgLayer>
                </a14:imgProps>
              </a:ext>
              <a:ext uri="{28A0092B-C50C-407E-A947-70E740481C1C}">
                <a14:useLocalDpi xmlns:a14="http://schemas.microsoft.com/office/drawing/2010/main" val="0"/>
              </a:ext>
            </a:extLst>
          </a:blip>
          <a:srcRect/>
          <a:stretch>
            <a:fillRect/>
          </a:stretch>
        </p:blipFill>
        <p:spPr>
          <a:xfrm>
            <a:off x="1403648" y="1196752"/>
            <a:ext cx="6336704" cy="4680371"/>
          </a:xfrm>
          <a:prstGeom prst="rect">
            <a:avLst/>
          </a:prstGeom>
          <a:noFill/>
          <a:ln>
            <a:noFill/>
          </a:ln>
        </p:spPr>
      </p:pic>
      <p:sp>
        <p:nvSpPr>
          <p:cNvPr id="7" name="TextBox 6"/>
          <p:cNvSpPr txBox="1"/>
          <p:nvPr/>
        </p:nvSpPr>
        <p:spPr>
          <a:xfrm>
            <a:off x="2627784" y="5517232"/>
            <a:ext cx="4100046" cy="369332"/>
          </a:xfrm>
          <a:prstGeom prst="rect">
            <a:avLst/>
          </a:prstGeom>
          <a:noFill/>
        </p:spPr>
        <p:txBody>
          <a:bodyPr wrap="square" rtlCol="0">
            <a:spAutoFit/>
          </a:bodyPr>
          <a:lstStyle/>
          <a:p>
            <a:pPr algn="ctr"/>
            <a:r>
              <a:rPr lang="en-US" dirty="0">
                <a:latin typeface="Arial"/>
                <a:cs typeface="Arial"/>
              </a:rPr>
              <a:t>Taken from Humphrey &amp; Lewis (2008)</a:t>
            </a:r>
          </a:p>
        </p:txBody>
      </p:sp>
    </p:spTree>
    <p:extLst>
      <p:ext uri="{BB962C8B-B14F-4D97-AF65-F5344CB8AC3E}">
        <p14:creationId xmlns:p14="http://schemas.microsoft.com/office/powerpoint/2010/main" val="287308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a:solidFill>
                  <a:schemeClr val="tx1"/>
                </a:solidFill>
                <a:effectLst/>
                <a:latin typeface="Arial"/>
                <a:cs typeface="Arial"/>
              </a:rPr>
              <a:t>What can we do to improve the educational experiences and outcomes of young people with autism?</a:t>
            </a: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 xmlns:a16="http://schemas.microsoft.com/office/drawing/2014/main" id="{2C96DA34-E10F-4219-9F2E-567AC51CD77D}"/>
              </a:ext>
            </a:extLst>
          </p:cNvPr>
          <p:cNvSpPr txBox="1"/>
          <p:nvPr/>
        </p:nvSpPr>
        <p:spPr>
          <a:xfrm>
            <a:off x="74872" y="4768514"/>
            <a:ext cx="5073194" cy="923330"/>
          </a:xfrm>
          <a:prstGeom prst="rect">
            <a:avLst/>
          </a:prstGeom>
          <a:noFill/>
        </p:spPr>
        <p:txBody>
          <a:bodyPr wrap="square" rtlCol="0">
            <a:spAutoFit/>
          </a:bodyPr>
          <a:lstStyle/>
          <a:p>
            <a:r>
              <a:rPr lang="en-GB" dirty="0"/>
              <a:t>Morewood, G. D., Humphrey, N. &amp; Symes, W. (2011) Mainstreaming autism: making it work. Good Autism Practice Journal 02.12.11, 62-68.</a:t>
            </a:r>
          </a:p>
        </p:txBody>
      </p:sp>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a:solidFill>
                  <a:schemeClr val="tx1"/>
                </a:solidFill>
                <a:effectLst/>
                <a:latin typeface="Arial"/>
                <a:cs typeface="Arial"/>
              </a:rPr>
              <a:t>What can we do to improve the educational experiences and outcomes of young people with autism?</a:t>
            </a: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 xmlns:a16="http://schemas.microsoft.com/office/drawing/2014/main" id="{7B5F5C2E-D80A-499C-AEB5-19982827B2F8}"/>
              </a:ext>
            </a:extLst>
          </p:cNvPr>
          <p:cNvSpPr txBox="1"/>
          <p:nvPr/>
        </p:nvSpPr>
        <p:spPr>
          <a:xfrm>
            <a:off x="74872" y="4768514"/>
            <a:ext cx="5073194" cy="923330"/>
          </a:xfrm>
          <a:prstGeom prst="rect">
            <a:avLst/>
          </a:prstGeom>
          <a:noFill/>
        </p:spPr>
        <p:txBody>
          <a:bodyPr wrap="square" rtlCol="0">
            <a:spAutoFit/>
          </a:bodyPr>
          <a:lstStyle/>
          <a:p>
            <a:r>
              <a:rPr lang="en-GB" dirty="0"/>
              <a:t>Morewood, G. D., Humphrey, N. &amp; Symes, W. (2011) Mainstreaming autism: making it work. Good Autism Practice Journal 02.12.11, 62-68.</a:t>
            </a:r>
          </a:p>
        </p:txBody>
      </p:sp>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a:solidFill>
                  <a:schemeClr val="tx1"/>
                </a:solidFill>
                <a:effectLst/>
                <a:latin typeface="Arial"/>
                <a:cs typeface="Arial"/>
              </a:rPr>
              <a:t>What can we do to improve the educational experiences and outcomes of young people with autism?</a:t>
            </a: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 xmlns:a16="http://schemas.microsoft.com/office/drawing/2014/main" id="{E283AA90-B2E2-4299-987F-01D897540D5B}"/>
              </a:ext>
            </a:extLst>
          </p:cNvPr>
          <p:cNvSpPr txBox="1"/>
          <p:nvPr/>
        </p:nvSpPr>
        <p:spPr>
          <a:xfrm>
            <a:off x="74872" y="4768514"/>
            <a:ext cx="5073194" cy="923330"/>
          </a:xfrm>
          <a:prstGeom prst="rect">
            <a:avLst/>
          </a:prstGeom>
          <a:noFill/>
        </p:spPr>
        <p:txBody>
          <a:bodyPr wrap="square" rtlCol="0">
            <a:spAutoFit/>
          </a:bodyPr>
          <a:lstStyle/>
          <a:p>
            <a:r>
              <a:rPr lang="en-GB" dirty="0"/>
              <a:t>Morewood, G. D., Humphrey, N. &amp; Symes, W. (2011) Mainstreaming autism: making it work. Good Autism Practice Journal 02.12.11, 62-68.</a:t>
            </a:r>
          </a:p>
        </p:txBody>
      </p:sp>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640960" cy="5616624"/>
          </a:xfrm>
        </p:spPr>
        <p:txBody>
          <a:bodyPr>
            <a:noAutofit/>
          </a:bodyPr>
          <a:lstStyle/>
          <a:p>
            <a:pPr>
              <a:buClrTx/>
              <a:buSzPct val="75000"/>
              <a:buNone/>
              <a:defRPr/>
            </a:pPr>
            <a:endParaRPr lang="en-US" sz="1000" dirty="0">
              <a:latin typeface="Arial"/>
              <a:ea typeface="ＭＳ Ｐゴシック" pitchFamily="-65" charset="-128"/>
              <a:cs typeface="Arial"/>
            </a:endParaRPr>
          </a:p>
          <a:p>
            <a:pPr>
              <a:buClrTx/>
              <a:buSzPct val="75000"/>
              <a:buNone/>
              <a:defRPr/>
            </a:pPr>
            <a:r>
              <a:rPr lang="en-US" sz="2400" dirty="0">
                <a:latin typeface="Arial"/>
                <a:ea typeface="ＭＳ Ｐゴシック" pitchFamily="-65" charset="-128"/>
                <a:cs typeface="Arial"/>
              </a:rPr>
              <a:t>Applying aspects of the ‘triad of impairments’ to the education </a:t>
            </a:r>
          </a:p>
          <a:p>
            <a:pPr>
              <a:buClrTx/>
              <a:buSzPct val="75000"/>
              <a:buNone/>
              <a:defRPr/>
            </a:pPr>
            <a:r>
              <a:rPr lang="en-US" sz="2400" dirty="0">
                <a:latin typeface="Arial"/>
                <a:ea typeface="ＭＳ Ｐゴシック" pitchFamily="-65" charset="-128"/>
                <a:cs typeface="Arial"/>
              </a:rPr>
              <a:t>system (Humphrey et al, 2015)</a:t>
            </a:r>
          </a:p>
          <a:p>
            <a:pPr>
              <a:buClrTx/>
              <a:buSzPct val="75000"/>
              <a:buNone/>
              <a:defRPr/>
            </a:pPr>
            <a:endParaRPr lang="en-US" sz="2400" dirty="0">
              <a:latin typeface="Arial"/>
              <a:ea typeface="ＭＳ Ｐゴシック" pitchFamily="-65" charset="-128"/>
              <a:cs typeface="Arial"/>
            </a:endParaRPr>
          </a:p>
          <a:p>
            <a:pPr lvl="1">
              <a:buClrTx/>
              <a:buSzPct val="90000"/>
              <a:buFont typeface="Arial" pitchFamily="34" charset="0"/>
              <a:buChar char="•"/>
              <a:defRPr/>
            </a:pPr>
            <a:r>
              <a:rPr lang="en-US" sz="2400" dirty="0">
                <a:latin typeface="Arial"/>
                <a:ea typeface="ＭＳ Ｐゴシック" pitchFamily="-65" charset="-128"/>
                <a:cs typeface="Arial"/>
              </a:rPr>
              <a:t>Inflexibility – how can we be more flexible in the way in which we organise our educational provision?</a:t>
            </a:r>
          </a:p>
          <a:p>
            <a:pPr marL="393192" lvl="1" indent="0">
              <a:buClrTx/>
              <a:buSzPct val="90000"/>
              <a:buNone/>
              <a:defRPr/>
            </a:pPr>
            <a:endParaRPr lang="en-US" sz="1000" dirty="0">
              <a:latin typeface="Arial"/>
              <a:ea typeface="ＭＳ Ｐゴシック" pitchFamily="-65" charset="-128"/>
              <a:cs typeface="Arial"/>
            </a:endParaRPr>
          </a:p>
          <a:p>
            <a:pPr lvl="1">
              <a:buClrTx/>
              <a:buSzPct val="90000"/>
              <a:buFont typeface="Arial" pitchFamily="34" charset="0"/>
              <a:buChar char="•"/>
              <a:defRPr/>
            </a:pPr>
            <a:r>
              <a:rPr lang="en-US" sz="2400" dirty="0">
                <a:latin typeface="Arial"/>
                <a:ea typeface="ＭＳ Ｐゴシック" pitchFamily="-65" charset="-128"/>
                <a:cs typeface="Arial"/>
              </a:rPr>
              <a:t>Social communication – how can we improve communication between the range of stakeholders in autism education in order to improve the educational experiences and outcomes of students?</a:t>
            </a:r>
          </a:p>
          <a:p>
            <a:pPr marL="393192" lvl="1" indent="0">
              <a:buClrTx/>
              <a:buSzPct val="90000"/>
              <a:buNone/>
              <a:defRPr/>
            </a:pPr>
            <a:endParaRPr lang="en-US" sz="1000" dirty="0">
              <a:latin typeface="Arial"/>
              <a:ea typeface="ＭＳ Ｐゴシック" pitchFamily="-65" charset="-128"/>
              <a:cs typeface="Arial"/>
            </a:endParaRPr>
          </a:p>
          <a:p>
            <a:pPr lvl="1">
              <a:buClrTx/>
              <a:buSzPct val="90000"/>
              <a:buFont typeface="Arial" pitchFamily="34" charset="0"/>
              <a:buChar char="•"/>
              <a:defRPr/>
            </a:pPr>
            <a:r>
              <a:rPr lang="en-US" sz="2400" dirty="0">
                <a:latin typeface="Arial"/>
                <a:ea typeface="ＭＳ Ｐゴシック" pitchFamily="-65" charset="-128"/>
                <a:cs typeface="Arial"/>
              </a:rPr>
              <a:t>Imagination – should we not be more imaginative ourselves in thinking about approaches to teaching and learning?</a:t>
            </a:r>
          </a:p>
        </p:txBody>
      </p:sp>
    </p:spTree>
    <p:extLst>
      <p:ext uri="{BB962C8B-B14F-4D97-AF65-F5344CB8AC3E}">
        <p14:creationId xmlns:p14="http://schemas.microsoft.com/office/powerpoint/2010/main" val="11550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Gareth\Desktop\PHOTOS 11\11 81 Final\IMG_1776.jpg"/>
          <p:cNvPicPr>
            <a:picLocks noChangeAspect="1" noChangeArrowheads="1"/>
          </p:cNvPicPr>
          <p:nvPr/>
        </p:nvPicPr>
        <p:blipFill>
          <a:blip r:embed="rId2" cstate="print"/>
          <a:srcRect/>
          <a:stretch>
            <a:fillRect/>
          </a:stretch>
        </p:blipFill>
        <p:spPr bwMode="auto">
          <a:xfrm>
            <a:off x="4860032" y="188640"/>
            <a:ext cx="3859287" cy="5409936"/>
          </a:xfrm>
          <a:prstGeom prst="rect">
            <a:avLst/>
          </a:prstGeom>
          <a:noFill/>
          <a:ln w="9525">
            <a:noFill/>
            <a:miter lim="800000"/>
            <a:headEnd/>
            <a:tailEnd/>
          </a:ln>
        </p:spPr>
      </p:pic>
      <p:sp>
        <p:nvSpPr>
          <p:cNvPr id="5" name="Title 1"/>
          <p:cNvSpPr txBox="1">
            <a:spLocks/>
          </p:cNvSpPr>
          <p:nvPr/>
        </p:nvSpPr>
        <p:spPr bwMode="auto">
          <a:xfrm>
            <a:off x="539552" y="836712"/>
            <a:ext cx="3803650" cy="4221162"/>
          </a:xfrm>
          <a:prstGeom prst="rect">
            <a:avLst/>
          </a:prstGeom>
          <a:noFill/>
          <a:ln w="9525">
            <a:noFill/>
            <a:miter lim="800000"/>
            <a:headEnd/>
            <a:tailEnd/>
          </a:ln>
          <a:effectLst/>
        </p:spPr>
        <p:txBody>
          <a:bodyPr anchor="ctr"/>
          <a:lstStyle/>
          <a:p>
            <a:pPr algn="ctr" eaLnBrk="0" fontAlgn="auto" hangingPunct="0">
              <a:spcBef>
                <a:spcPts val="0"/>
              </a:spcBef>
              <a:spcAft>
                <a:spcPts val="0"/>
              </a:spcAft>
              <a:defRPr/>
            </a:pPr>
            <a:r>
              <a:rPr lang="en-GB" sz="3200" b="1" i="1" kern="0" dirty="0">
                <a:latin typeface="+mn-lt"/>
                <a:ea typeface="+mj-ea"/>
                <a:cs typeface="+mj-cs"/>
              </a:rPr>
              <a:t>‘The education of the peer group is an essential part of moving towards a truly inclusive community’</a:t>
            </a:r>
            <a:r>
              <a:rPr lang="en-GB" sz="2400" b="1" kern="0" dirty="0">
                <a:latin typeface="+mn-lt"/>
                <a:ea typeface="+mj-ea"/>
                <a:cs typeface="+mj-cs"/>
              </a:rPr>
              <a:t/>
            </a:r>
            <a:br>
              <a:rPr lang="en-GB" sz="2400" b="1" kern="0" dirty="0">
                <a:latin typeface="+mn-lt"/>
                <a:ea typeface="+mj-ea"/>
                <a:cs typeface="+mj-cs"/>
              </a:rPr>
            </a:br>
            <a:r>
              <a:rPr lang="en-GB" sz="2400" b="1" kern="0" dirty="0">
                <a:latin typeface="+mn-lt"/>
                <a:ea typeface="+mj-ea"/>
                <a:cs typeface="+mj-cs"/>
              </a:rPr>
              <a:t/>
            </a:r>
            <a:br>
              <a:rPr lang="en-GB" sz="2400" b="1" kern="0" dirty="0">
                <a:latin typeface="+mn-lt"/>
                <a:ea typeface="+mj-ea"/>
                <a:cs typeface="+mj-cs"/>
              </a:rPr>
            </a:br>
            <a:r>
              <a:rPr lang="en-GB" sz="2000" b="1" kern="0" dirty="0">
                <a:latin typeface="+mn-lt"/>
                <a:ea typeface="+mj-ea"/>
                <a:cs typeface="+mj-cs"/>
              </a:rPr>
              <a:t/>
            </a:r>
            <a:br>
              <a:rPr lang="en-GB" sz="2000" b="1" kern="0" dirty="0">
                <a:latin typeface="+mn-lt"/>
                <a:ea typeface="+mj-ea"/>
                <a:cs typeface="+mj-cs"/>
              </a:rPr>
            </a:br>
            <a:r>
              <a:rPr lang="en-GB" sz="2000" b="1" kern="0" dirty="0">
                <a:latin typeface="+mn-lt"/>
                <a:ea typeface="+mj-ea"/>
                <a:cs typeface="+mj-cs"/>
              </a:rPr>
              <a:t/>
            </a:r>
            <a:br>
              <a:rPr lang="en-GB" sz="2000" b="1" kern="0" dirty="0">
                <a:latin typeface="+mn-lt"/>
                <a:ea typeface="+mj-ea"/>
                <a:cs typeface="+mj-cs"/>
              </a:rPr>
            </a:br>
            <a:r>
              <a:rPr lang="en-GB" sz="2000" b="1" kern="0" dirty="0">
                <a:latin typeface="+mn-lt"/>
                <a:ea typeface="+mj-ea"/>
                <a:cs typeface="+mj-cs"/>
              </a:rPr>
              <a:t>Gareth D Morewood (2011)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84784"/>
            <a:ext cx="8424862" cy="3240360"/>
          </a:xfrm>
        </p:spPr>
        <p:txBody>
          <a:bodyPr>
            <a:normAutofit/>
          </a:bodyPr>
          <a:lstStyle/>
          <a:p>
            <a:pPr marL="365760" indent="-256032" eaLnBrk="1" fontAlgn="auto" hangingPunct="1">
              <a:spcAft>
                <a:spcPts val="0"/>
              </a:spcAft>
              <a:buClrTx/>
              <a:buSzPct val="75000"/>
              <a:buFont typeface="Wingdings" pitchFamily="2" charset="2"/>
              <a:buChar char="Ø"/>
              <a:defRPr/>
            </a:pPr>
            <a:r>
              <a:rPr lang="en-GB" sz="3000" dirty="0">
                <a:ea typeface="ＭＳ Ｐゴシック" charset="-128"/>
              </a:rPr>
              <a:t>Keep parents/carers informed</a:t>
            </a:r>
          </a:p>
          <a:p>
            <a:pPr marL="365760" indent="-256032" eaLnBrk="1" fontAlgn="auto" hangingPunct="1">
              <a:spcAft>
                <a:spcPts val="0"/>
              </a:spcAft>
              <a:buClrTx/>
              <a:buSzPct val="75000"/>
              <a:buFont typeface="Wingdings" pitchFamily="2" charset="2"/>
              <a:buChar char="Ø"/>
              <a:defRPr/>
            </a:pPr>
            <a:r>
              <a:rPr lang="en-GB" sz="3000" dirty="0">
                <a:ea typeface="ＭＳ Ｐゴシック" charset="-128"/>
              </a:rPr>
              <a:t>Make sure they know who to contact and how</a:t>
            </a:r>
          </a:p>
          <a:p>
            <a:pPr marL="365760" indent="-256032" eaLnBrk="1" fontAlgn="auto" hangingPunct="1">
              <a:spcAft>
                <a:spcPts val="0"/>
              </a:spcAft>
              <a:buClrTx/>
              <a:buSzPct val="75000"/>
              <a:buFont typeface="Wingdings" pitchFamily="2" charset="2"/>
              <a:buChar char="Ø"/>
              <a:defRPr/>
            </a:pPr>
            <a:r>
              <a:rPr lang="en-GB" sz="3000" dirty="0">
                <a:ea typeface="ＭＳ Ｐゴシック" charset="-128"/>
              </a:rPr>
              <a:t>Provide honest communication – no long-term benefit in providing anything but the truth</a:t>
            </a:r>
          </a:p>
          <a:p>
            <a:pPr marL="365760" indent="-256032" eaLnBrk="1" fontAlgn="auto" hangingPunct="1">
              <a:spcAft>
                <a:spcPts val="0"/>
              </a:spcAft>
              <a:buClrTx/>
              <a:buSzPct val="75000"/>
              <a:buFont typeface="Wingdings" pitchFamily="2" charset="2"/>
              <a:buChar char="Ø"/>
              <a:defRPr/>
            </a:pPr>
            <a:r>
              <a:rPr lang="en-GB" sz="3000" dirty="0">
                <a:ea typeface="ＭＳ Ｐゴシック" charset="-128"/>
              </a:rPr>
              <a:t>Listen to parents/carers – give them time</a:t>
            </a:r>
          </a:p>
          <a:p>
            <a:pPr marL="365760" indent="-256032" eaLnBrk="1" fontAlgn="auto" hangingPunct="1">
              <a:spcAft>
                <a:spcPts val="0"/>
              </a:spcAft>
              <a:buClrTx/>
              <a:buSzPct val="75000"/>
              <a:buFont typeface="Wingdings" pitchFamily="2" charset="2"/>
              <a:buChar char="Ø"/>
              <a:defRPr/>
            </a:pPr>
            <a:r>
              <a:rPr lang="en-GB" sz="3000" dirty="0">
                <a:ea typeface="ＭＳ Ｐゴシック" charset="-128"/>
              </a:rPr>
              <a:t>Try to avoid uncertainty/misinterpretation</a:t>
            </a:r>
            <a:endParaRPr lang="en-GB" dirty="0"/>
          </a:p>
          <a:p>
            <a:pPr marL="365760" indent="-256032" eaLnBrk="1" fontAlgn="auto" hangingPunct="1">
              <a:spcAft>
                <a:spcPts val="0"/>
              </a:spcAft>
              <a:buClrTx/>
              <a:buSzPct val="75000"/>
              <a:buFont typeface="Wingdings" pitchFamily="2" charset="2"/>
              <a:buChar char="Ø"/>
              <a:defRPr/>
            </a:pPr>
            <a:endParaRPr lang="en-GB" dirty="0"/>
          </a:p>
        </p:txBody>
      </p:sp>
      <p:sp>
        <p:nvSpPr>
          <p:cNvPr id="3" name="Title 2"/>
          <p:cNvSpPr>
            <a:spLocks noGrp="1"/>
          </p:cNvSpPr>
          <p:nvPr>
            <p:ph type="title"/>
          </p:nvPr>
        </p:nvSpPr>
        <p:spPr>
          <a:xfrm>
            <a:off x="251520" y="188640"/>
            <a:ext cx="8229600" cy="1143000"/>
          </a:xfrm>
        </p:spPr>
        <p:txBody>
          <a:bodyPr>
            <a:noAutofit/>
          </a:bodyPr>
          <a:lstStyle/>
          <a:p>
            <a:pPr algn="l" eaLnBrk="1" fontAlgn="auto" hangingPunct="1">
              <a:spcAft>
                <a:spcPts val="0"/>
              </a:spcAft>
              <a:defRPr/>
            </a:pPr>
            <a:r>
              <a:rPr lang="en-GB" sz="4200" b="1" dirty="0">
                <a:solidFill>
                  <a:schemeClr val="tx1"/>
                </a:solidFill>
                <a:effectLst/>
              </a:rPr>
              <a:t>Ensure clear communication with parents/carers </a:t>
            </a:r>
          </a:p>
        </p:txBody>
      </p:sp>
      <p:sp>
        <p:nvSpPr>
          <p:cNvPr id="4" name="TextBox 3"/>
          <p:cNvSpPr txBox="1"/>
          <p:nvPr/>
        </p:nvSpPr>
        <p:spPr>
          <a:xfrm>
            <a:off x="323528" y="4725144"/>
            <a:ext cx="8496944" cy="923330"/>
          </a:xfrm>
          <a:prstGeom prst="rect">
            <a:avLst/>
          </a:prstGeom>
          <a:noFill/>
          <a:ln>
            <a:solidFill>
              <a:schemeClr val="tx1"/>
            </a:solidFill>
          </a:ln>
        </p:spPr>
        <p:txBody>
          <a:bodyPr wrap="square" rtlCol="0">
            <a:spAutoFit/>
          </a:bodyPr>
          <a:lstStyle/>
          <a:p>
            <a:r>
              <a:rPr lang="en-GB" dirty="0"/>
              <a:t>MOREWOOD, G. D., &amp; BOND, C. (2012)</a:t>
            </a:r>
            <a:r>
              <a:rPr lang="en-GB" i="1" dirty="0"/>
              <a:t> </a:t>
            </a:r>
            <a:r>
              <a:rPr lang="en-GB" b="1" i="1" dirty="0"/>
              <a:t>Understanding Parental confidence in an inclusive high school: a pilot survey</a:t>
            </a:r>
            <a:r>
              <a:rPr lang="en-GB" b="1" dirty="0"/>
              <a:t>. </a:t>
            </a:r>
            <a:r>
              <a:rPr lang="en-GB" dirty="0"/>
              <a:t> </a:t>
            </a:r>
            <a:r>
              <a:rPr lang="en-GB" i="1" dirty="0"/>
              <a:t>Support for Learning, </a:t>
            </a:r>
            <a:r>
              <a:rPr lang="en-GB" dirty="0"/>
              <a:t>Vol. 27 No.2, p53-58 Wiley Blackwell Publishing.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764704"/>
            <a:ext cx="8424936" cy="4453955"/>
          </a:xfrm>
        </p:spPr>
        <p:txBody>
          <a:bodyPr/>
          <a:lstStyle/>
          <a:p>
            <a:pPr marL="109728" indent="0">
              <a:buNone/>
            </a:pPr>
            <a:r>
              <a:rPr lang="en-GB" dirty="0"/>
              <a:t>“We need schools where difference is valued and where there is less emphasis on conformity and greater focus on harnessing strengths in order to enable all, staff and students alike….to be the best they can become” </a:t>
            </a:r>
          </a:p>
          <a:p>
            <a:pPr marL="109728" indent="0" algn="r">
              <a:buNone/>
            </a:pPr>
            <a:r>
              <a:rPr lang="en-GB" dirty="0"/>
              <a:t>Professor Rita Jordan</a:t>
            </a:r>
          </a:p>
          <a:p>
            <a:pPr marL="109728" indent="0">
              <a:buNone/>
            </a:pPr>
            <a:endParaRPr lang="en-GB" dirty="0"/>
          </a:p>
          <a:p>
            <a:pPr marL="109728" indent="0">
              <a:buNone/>
            </a:pPr>
            <a:endParaRPr lang="en-GB" dirty="0"/>
          </a:p>
          <a:p>
            <a:pPr marL="109728" indent="0">
              <a:buNone/>
            </a:pPr>
            <a:r>
              <a:rPr lang="en-GB" dirty="0"/>
              <a:t>‘Personalisation NOT Normalisation’</a:t>
            </a:r>
          </a:p>
          <a:p>
            <a:pPr marL="109728" indent="0" algn="r">
              <a:buNone/>
            </a:pPr>
            <a:r>
              <a:rPr lang="en-GB" dirty="0"/>
              <a:t>Dr Damian Milton</a:t>
            </a:r>
          </a:p>
        </p:txBody>
      </p:sp>
    </p:spTree>
    <p:extLst>
      <p:ext uri="{BB962C8B-B14F-4D97-AF65-F5344CB8AC3E}">
        <p14:creationId xmlns:p14="http://schemas.microsoft.com/office/powerpoint/2010/main" val="2813782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24744"/>
            <a:ext cx="5797152" cy="4525963"/>
          </a:xfrm>
        </p:spPr>
        <p:txBody>
          <a:bodyPr/>
          <a:lstStyle/>
          <a:p>
            <a:pPr>
              <a:buClrTx/>
              <a:buSzPct val="75000"/>
              <a:buFont typeface="Wingdings" pitchFamily="2" charset="2"/>
              <a:buChar char="Ø"/>
              <a:defRPr/>
            </a:pPr>
            <a:r>
              <a:rPr lang="en-US" sz="2800" dirty="0"/>
              <a:t> It ain’t what you do it’s the way that you do it…</a:t>
            </a:r>
          </a:p>
          <a:p>
            <a:pPr>
              <a:buClrTx/>
              <a:buSzPct val="75000"/>
              <a:buFont typeface="Wingdings" pitchFamily="2" charset="2"/>
              <a:buChar char="Ø"/>
              <a:defRPr/>
            </a:pPr>
            <a:r>
              <a:rPr lang="en-US" sz="2800" dirty="0"/>
              <a:t> So how do you spend to ‘get results’?</a:t>
            </a:r>
          </a:p>
          <a:p>
            <a:pPr>
              <a:buClrTx/>
              <a:buSzPct val="75000"/>
              <a:buFont typeface="Wingdings" pitchFamily="2" charset="2"/>
              <a:buChar char="Ø"/>
              <a:defRPr/>
            </a:pPr>
            <a:r>
              <a:rPr lang="en-US" sz="2800" dirty="0"/>
              <a:t> Or, what does the evidence say is a good investment or a poor investment for your students?</a:t>
            </a:r>
          </a:p>
          <a:p>
            <a:pPr>
              <a:buClrTx/>
              <a:buSzPct val="75000"/>
              <a:buFont typeface="Wingdings" pitchFamily="2" charset="2"/>
              <a:buChar char="Ø"/>
              <a:defRPr/>
            </a:pPr>
            <a:r>
              <a:rPr lang="en-US" sz="2800" dirty="0"/>
              <a:t> It ain’t what you spend but the way that you spend it… what works for one, may not for others!</a:t>
            </a:r>
          </a:p>
          <a:p>
            <a:endParaRPr lang="en-GB" dirty="0"/>
          </a:p>
        </p:txBody>
      </p:sp>
      <p:sp>
        <p:nvSpPr>
          <p:cNvPr id="3" name="Title 2"/>
          <p:cNvSpPr>
            <a:spLocks noGrp="1"/>
          </p:cNvSpPr>
          <p:nvPr>
            <p:ph type="title"/>
          </p:nvPr>
        </p:nvSpPr>
        <p:spPr>
          <a:xfrm>
            <a:off x="251520" y="260648"/>
            <a:ext cx="8640960" cy="850106"/>
          </a:xfrm>
        </p:spPr>
        <p:txBody>
          <a:bodyPr>
            <a:normAutofit/>
          </a:bodyPr>
          <a:lstStyle/>
          <a:p>
            <a:r>
              <a:rPr lang="en-US" dirty="0">
                <a:solidFill>
                  <a:schemeClr val="tx1"/>
                </a:solidFill>
                <a:effectLst/>
              </a:rPr>
              <a:t>The ‘Bananarama’ Principle…</a:t>
            </a:r>
            <a:endParaRPr lang="en-GB" dirty="0">
              <a:solidFill>
                <a:schemeClr val="tx1"/>
              </a:solidFill>
              <a:effectLst/>
            </a:endParaRPr>
          </a:p>
        </p:txBody>
      </p:sp>
      <p:pic>
        <p:nvPicPr>
          <p:cNvPr id="4" name="Picture 5"/>
          <p:cNvPicPr>
            <a:picLocks noChangeAspect="1"/>
          </p:cNvPicPr>
          <p:nvPr/>
        </p:nvPicPr>
        <p:blipFill>
          <a:blip r:embed="rId2" cstate="print"/>
          <a:srcRect/>
          <a:stretch>
            <a:fillRect/>
          </a:stretch>
        </p:blipFill>
        <p:spPr bwMode="auto">
          <a:xfrm>
            <a:off x="5796136" y="1556792"/>
            <a:ext cx="3166446" cy="3168352"/>
          </a:xfrm>
          <a:prstGeom prst="rect">
            <a:avLst/>
          </a:prstGeom>
          <a:noFill/>
          <a:ln w="9525">
            <a:noFill/>
            <a:miter lim="800000"/>
            <a:headEnd/>
            <a:tailEnd/>
          </a:ln>
        </p:spPr>
      </p:pic>
      <p:sp>
        <p:nvSpPr>
          <p:cNvPr id="5" name="TextBox 4"/>
          <p:cNvSpPr txBox="1"/>
          <p:nvPr/>
        </p:nvSpPr>
        <p:spPr>
          <a:xfrm>
            <a:off x="5796136" y="5157192"/>
            <a:ext cx="3168352" cy="369332"/>
          </a:xfrm>
          <a:prstGeom prst="rect">
            <a:avLst/>
          </a:prstGeom>
          <a:noFill/>
        </p:spPr>
        <p:txBody>
          <a:bodyPr wrap="square" rtlCol="0">
            <a:spAutoFit/>
          </a:bodyPr>
          <a:lstStyle/>
          <a:p>
            <a:pPr algn="ctr"/>
            <a:r>
              <a:rPr lang="en-GB" b="1" dirty="0"/>
              <a:t>Quoted from Prof Steve Higgins</a:t>
            </a:r>
          </a:p>
        </p:txBody>
      </p:sp>
    </p:spTree>
    <p:extLst>
      <p:ext uri="{BB962C8B-B14F-4D97-AF65-F5344CB8AC3E}">
        <p14:creationId xmlns:p14="http://schemas.microsoft.com/office/powerpoint/2010/main" val="915643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1499" y="1268760"/>
            <a:ext cx="8424936" cy="4525963"/>
          </a:xfrm>
        </p:spPr>
        <p:txBody>
          <a:bodyPr>
            <a:normAutofit lnSpcReduction="10000"/>
          </a:bodyPr>
          <a:lstStyle/>
          <a:p>
            <a:pPr>
              <a:buClrTx/>
              <a:buSzPct val="75000"/>
              <a:buFont typeface="Wingdings" pitchFamily="2" charset="2"/>
              <a:buChar char="Ø"/>
            </a:pPr>
            <a:r>
              <a:rPr lang="en-GB" dirty="0"/>
              <a:t>Environment is very important</a:t>
            </a:r>
          </a:p>
          <a:p>
            <a:pPr>
              <a:buClrTx/>
              <a:buSzPct val="75000"/>
              <a:buFont typeface="Wingdings" pitchFamily="2" charset="2"/>
              <a:buChar char="Ø"/>
            </a:pPr>
            <a:r>
              <a:rPr lang="en-GB" dirty="0"/>
              <a:t>Mirroring and supporting self-regulation is vital</a:t>
            </a:r>
          </a:p>
          <a:p>
            <a:pPr>
              <a:buClrTx/>
              <a:buSzPct val="75000"/>
              <a:buFont typeface="Wingdings" pitchFamily="2" charset="2"/>
              <a:buChar char="Ø"/>
            </a:pPr>
            <a:r>
              <a:rPr lang="en-GB" dirty="0"/>
              <a:t>Establishing and maintaining calm, emotionally regulated places and structures in school and at home are key elements</a:t>
            </a:r>
          </a:p>
          <a:p>
            <a:pPr>
              <a:buClrTx/>
              <a:buSzPct val="75000"/>
              <a:buFont typeface="Wingdings" pitchFamily="2" charset="2"/>
              <a:buChar char="Ø"/>
            </a:pPr>
            <a:r>
              <a:rPr lang="en-GB" dirty="0"/>
              <a:t>Explicitly understanding and teaching strategies support self-regulation is important – how can you discuss/establish collaborative approaches?</a:t>
            </a:r>
          </a:p>
          <a:p>
            <a:pPr>
              <a:buClrTx/>
              <a:buSzPct val="75000"/>
              <a:buFont typeface="Wingdings" pitchFamily="2" charset="2"/>
              <a:buChar char="Ø"/>
            </a:pPr>
            <a:r>
              <a:rPr lang="en-GB" dirty="0"/>
              <a:t>Pre-learning and scheduling in advance help reduce risks and support the individual’s ability to use strategies within context</a:t>
            </a:r>
          </a:p>
          <a:p>
            <a:pPr>
              <a:buClrTx/>
              <a:buSzPct val="75000"/>
              <a:buFont typeface="Wingdings" pitchFamily="2" charset="2"/>
              <a:buChar char="Ø"/>
            </a:pPr>
            <a:endParaRPr lang="en-GB" dirty="0"/>
          </a:p>
          <a:p>
            <a:endParaRPr lang="en-GB" dirty="0"/>
          </a:p>
        </p:txBody>
      </p:sp>
      <p:sp>
        <p:nvSpPr>
          <p:cNvPr id="3" name="Title 2"/>
          <p:cNvSpPr>
            <a:spLocks noGrp="1"/>
          </p:cNvSpPr>
          <p:nvPr>
            <p:ph type="title"/>
          </p:nvPr>
        </p:nvSpPr>
        <p:spPr>
          <a:xfrm>
            <a:off x="323528" y="188640"/>
            <a:ext cx="8229600" cy="850106"/>
          </a:xfrm>
        </p:spPr>
        <p:txBody>
          <a:bodyPr/>
          <a:lstStyle/>
          <a:p>
            <a:r>
              <a:rPr lang="en-GB" dirty="0">
                <a:solidFill>
                  <a:schemeClr val="tx1"/>
                </a:solidFill>
                <a:effectLst/>
              </a:rPr>
              <a:t>Key messages…</a:t>
            </a:r>
          </a:p>
        </p:txBody>
      </p:sp>
    </p:spTree>
    <p:extLst>
      <p:ext uri="{BB962C8B-B14F-4D97-AF65-F5344CB8AC3E}">
        <p14:creationId xmlns:p14="http://schemas.microsoft.com/office/powerpoint/2010/main" val="1431801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1143000"/>
          </a:xfrm>
        </p:spPr>
        <p:txBody>
          <a:bodyPr>
            <a:normAutofit fontScale="90000"/>
          </a:bodyPr>
          <a:lstStyle/>
          <a:p>
            <a:pPr algn="ctr"/>
            <a:r>
              <a:rPr lang="en-GB" sz="5000" i="1" dirty="0">
                <a:solidFill>
                  <a:schemeClr val="tx1"/>
                </a:solidFill>
                <a:effectLst/>
              </a:rPr>
              <a:t>Educating Persons with Autistic Spectrum Disorder - A Systematic Literature Review</a:t>
            </a:r>
            <a:r>
              <a:rPr lang="en-GB" sz="4400" i="1" dirty="0"/>
              <a:t/>
            </a:r>
            <a:br>
              <a:rPr lang="en-GB" sz="4400" i="1" dirty="0"/>
            </a:br>
            <a:endParaRPr lang="en-GB" sz="4200" dirty="0">
              <a:solidFill>
                <a:schemeClr val="tx1"/>
              </a:solidFill>
              <a:effectLst/>
            </a:endParaRPr>
          </a:p>
        </p:txBody>
      </p:sp>
      <p:sp>
        <p:nvSpPr>
          <p:cNvPr id="5121" name="Rectangle 1"/>
          <p:cNvSpPr>
            <a:spLocks noChangeArrowheads="1"/>
          </p:cNvSpPr>
          <p:nvPr/>
        </p:nvSpPr>
        <p:spPr bwMode="auto">
          <a:xfrm>
            <a:off x="1043608" y="3562563"/>
            <a:ext cx="7272808" cy="1446550"/>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r>
              <a:rPr lang="en-GB" sz="2200" dirty="0"/>
              <a:t>Bond, C., Symes, W., Hebron, J., Humphrey, N., Morewood, G. &amp; Woods, K. (2016) </a:t>
            </a:r>
            <a:r>
              <a:rPr lang="en-GB" sz="2200" b="1" i="1" dirty="0"/>
              <a:t>Educational Interventions for children with autistic spectrum disorder – a systematic literature review 2008-2013</a:t>
            </a:r>
            <a:r>
              <a:rPr lang="en-GB" sz="2200" b="1" dirty="0"/>
              <a:t>.</a:t>
            </a:r>
            <a:r>
              <a:rPr lang="en-GB" sz="2200" dirty="0"/>
              <a:t>  School Psychology International, SAGE.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856984" cy="720080"/>
          </a:xfrm>
        </p:spPr>
        <p:txBody>
          <a:bodyPr>
            <a:normAutofit/>
          </a:bodyPr>
          <a:lstStyle/>
          <a:p>
            <a:r>
              <a:rPr lang="en-US" sz="3100" b="0" dirty="0">
                <a:solidFill>
                  <a:schemeClr val="tx1"/>
                </a:solidFill>
                <a:effectLst/>
                <a:latin typeface="Arial"/>
                <a:cs typeface="Arial"/>
              </a:rPr>
              <a:t>What do parents/carers and young people want?</a:t>
            </a:r>
          </a:p>
        </p:txBody>
      </p:sp>
      <p:sp>
        <p:nvSpPr>
          <p:cNvPr id="3" name="Content Placeholder 2"/>
          <p:cNvSpPr>
            <a:spLocks noGrp="1"/>
          </p:cNvSpPr>
          <p:nvPr>
            <p:ph idx="1"/>
          </p:nvPr>
        </p:nvSpPr>
        <p:spPr>
          <a:xfrm>
            <a:off x="-7100" y="836712"/>
            <a:ext cx="9036496" cy="4176464"/>
          </a:xfrm>
        </p:spPr>
        <p:txBody>
          <a:bodyPr>
            <a:noAutofit/>
          </a:bodyPr>
          <a:lstStyle/>
          <a:p>
            <a:pPr marL="109728" indent="0">
              <a:buClrTx/>
              <a:buSzPct val="75000"/>
              <a:buNone/>
              <a:defRPr/>
            </a:pPr>
            <a:r>
              <a:rPr lang="en-GB" sz="2000" b="1" dirty="0">
                <a:latin typeface="Arial"/>
                <a:ea typeface="ＭＳ Ｐゴシック" pitchFamily="-65" charset="-128"/>
                <a:cs typeface="Arial"/>
              </a:rPr>
              <a:t>Appropriate support, without a battle</a:t>
            </a:r>
          </a:p>
          <a:p>
            <a:pPr marL="393192" lvl="1" indent="0">
              <a:buClrTx/>
              <a:buSzPct val="90000"/>
              <a:buNone/>
              <a:defRPr/>
            </a:pPr>
            <a:r>
              <a:rPr lang="en-GB" sz="2000" dirty="0">
                <a:latin typeface="Arial"/>
                <a:ea typeface="ＭＳ Ｐゴシック" pitchFamily="-65" charset="-128"/>
                <a:cs typeface="Arial"/>
              </a:rPr>
              <a:t>“I found that if, as a parent, I had not been prepared to fight for my child, he would not have got where he is now, let alone got the specialised help that we needed.  The sooner help is received, the quicker the child can begin to fulfil their potential” [parent] (National Autistic Society, 2011, p.7)</a:t>
            </a:r>
          </a:p>
          <a:p>
            <a:pPr marL="393192" lvl="1" indent="0">
              <a:buClrTx/>
              <a:buSzPct val="90000"/>
              <a:buNone/>
              <a:defRPr/>
            </a:pPr>
            <a:endParaRPr lang="en-GB" sz="1000" dirty="0">
              <a:latin typeface="Arial"/>
              <a:ea typeface="ＭＳ Ｐゴシック" pitchFamily="-65" charset="-128"/>
              <a:cs typeface="Arial"/>
            </a:endParaRPr>
          </a:p>
          <a:p>
            <a:pPr marL="109728" indent="0">
              <a:buClrTx/>
              <a:buSzPct val="75000"/>
              <a:buNone/>
              <a:defRPr/>
            </a:pPr>
            <a:r>
              <a:rPr lang="en-US" sz="2000" b="1" dirty="0">
                <a:latin typeface="Arial"/>
                <a:ea typeface="ＭＳ Ｐゴシック" pitchFamily="-65" charset="-128"/>
                <a:cs typeface="Arial"/>
              </a:rPr>
              <a:t>Choice and flexibility</a:t>
            </a:r>
          </a:p>
          <a:p>
            <a:pPr marL="393192" lvl="1" indent="0">
              <a:buClrTx/>
              <a:buSzPct val="90000"/>
              <a:buNone/>
              <a:defRPr/>
            </a:pPr>
            <a:r>
              <a:rPr lang="en-US" sz="2000" dirty="0">
                <a:latin typeface="Arial"/>
                <a:ea typeface="ＭＳ Ｐゴシック" pitchFamily="-65" charset="-128"/>
                <a:cs typeface="Arial"/>
              </a:rPr>
              <a:t>“</a:t>
            </a:r>
            <a:r>
              <a:rPr lang="en-US" sz="2000" dirty="0">
                <a:latin typeface="Arial"/>
                <a:cs typeface="Arial"/>
              </a:rPr>
              <a:t>The teacher intuitively understood my child and how to teach him. She gave him work that was at his intellectual level, and let him choose what he wanted to do—all of it or some of it.” [parent] (Sciutto et al, 2012, p.184)</a:t>
            </a:r>
            <a:endParaRPr lang="en-US" sz="2000" dirty="0">
              <a:latin typeface="Arial"/>
              <a:ea typeface="ＭＳ Ｐゴシック" pitchFamily="-65" charset="-128"/>
              <a:cs typeface="Arial"/>
            </a:endParaRPr>
          </a:p>
          <a:p>
            <a:pPr marL="109728" indent="0">
              <a:buClrTx/>
              <a:buSzPct val="75000"/>
              <a:buNone/>
              <a:defRPr/>
            </a:pPr>
            <a:endParaRPr lang="en-US" sz="1000" b="1" dirty="0">
              <a:latin typeface="Arial"/>
              <a:ea typeface="ＭＳ Ｐゴシック" pitchFamily="-65" charset="-128"/>
              <a:cs typeface="Arial"/>
            </a:endParaRPr>
          </a:p>
          <a:p>
            <a:pPr marL="109728" indent="0">
              <a:buClrTx/>
              <a:buSzPct val="75000"/>
              <a:buNone/>
              <a:defRPr/>
            </a:pPr>
            <a:r>
              <a:rPr lang="en-US" sz="2000" b="1" dirty="0">
                <a:latin typeface="Arial"/>
                <a:ea typeface="ＭＳ Ｐゴシック" pitchFamily="-65" charset="-128"/>
                <a:cs typeface="Arial"/>
              </a:rPr>
              <a:t>To feel listened to</a:t>
            </a:r>
          </a:p>
          <a:p>
            <a:pPr marL="393192" lvl="1" indent="0">
              <a:buClrTx/>
              <a:buSzPct val="90000"/>
              <a:buNone/>
              <a:defRPr/>
            </a:pPr>
            <a:r>
              <a:rPr lang="en-US" sz="2000" dirty="0">
                <a:latin typeface="Arial"/>
                <a:ea typeface="ＭＳ Ｐゴシック" pitchFamily="-65" charset="-128"/>
                <a:cs typeface="Arial"/>
              </a:rPr>
              <a:t>“I have felt very able to challenge the school” [parent] (National Autistic Society, 2011, p.23)</a:t>
            </a:r>
          </a:p>
        </p:txBody>
      </p:sp>
      <p:sp>
        <p:nvSpPr>
          <p:cNvPr id="4" name="TextBox 3"/>
          <p:cNvSpPr txBox="1"/>
          <p:nvPr/>
        </p:nvSpPr>
        <p:spPr>
          <a:xfrm>
            <a:off x="179512" y="5301208"/>
            <a:ext cx="8712968" cy="400110"/>
          </a:xfrm>
          <a:prstGeom prst="rect">
            <a:avLst/>
          </a:prstGeom>
          <a:noFill/>
          <a:ln>
            <a:solidFill>
              <a:schemeClr val="tx1"/>
            </a:solidFill>
          </a:ln>
        </p:spPr>
        <p:txBody>
          <a:bodyPr wrap="square" rtlCol="0">
            <a:spAutoFit/>
          </a:bodyPr>
          <a:lstStyle/>
          <a:p>
            <a:pPr algn="ctr"/>
            <a:r>
              <a:rPr lang="en-GB" sz="2000" dirty="0" err="1"/>
              <a:t>SENCology</a:t>
            </a:r>
            <a:r>
              <a:rPr lang="en-GB" sz="2000" dirty="0"/>
              <a:t> blog post </a:t>
            </a:r>
            <a:r>
              <a:rPr lang="en-GB" sz="2000" b="1" dirty="0"/>
              <a:t>Why is co-production so powerful? Learning from researc</a:t>
            </a:r>
            <a:r>
              <a:rPr lang="en-GB" b="1" dirty="0"/>
              <a:t>h.</a:t>
            </a:r>
          </a:p>
        </p:txBody>
      </p:sp>
    </p:spTree>
    <p:extLst>
      <p:ext uri="{BB962C8B-B14F-4D97-AF65-F5344CB8AC3E}">
        <p14:creationId xmlns:p14="http://schemas.microsoft.com/office/powerpoint/2010/main" val="97385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778098"/>
          </a:xfrm>
        </p:spPr>
        <p:txBody>
          <a:bodyPr>
            <a:noAutofit/>
          </a:bodyPr>
          <a:lstStyle/>
          <a:p>
            <a:r>
              <a:rPr lang="en-GB" sz="3600" dirty="0">
                <a:solidFill>
                  <a:schemeClr val="tx1"/>
                </a:solidFill>
                <a:effectLst/>
              </a:rPr>
              <a:t>Intervention Rating Scheme </a:t>
            </a:r>
            <a:r>
              <a:rPr lang="en-GB" sz="2500" dirty="0">
                <a:solidFill>
                  <a:schemeClr val="tx1"/>
                </a:solidFill>
                <a:effectLst/>
              </a:rPr>
              <a:t>(all studies 2008-2013)</a:t>
            </a:r>
          </a:p>
        </p:txBody>
      </p:sp>
      <p:sp>
        <p:nvSpPr>
          <p:cNvPr id="3" name="Content Placeholder 2"/>
          <p:cNvSpPr>
            <a:spLocks noGrp="1"/>
          </p:cNvSpPr>
          <p:nvPr>
            <p:ph idx="1"/>
          </p:nvPr>
        </p:nvSpPr>
        <p:spPr>
          <a:xfrm>
            <a:off x="395536" y="1196752"/>
            <a:ext cx="8229600" cy="4525963"/>
          </a:xfrm>
        </p:spPr>
        <p:txBody>
          <a:bodyPr>
            <a:normAutofit fontScale="92500" lnSpcReduction="10000"/>
          </a:bodyPr>
          <a:lstStyle/>
          <a:p>
            <a:pPr>
              <a:buClrTx/>
              <a:buSzPct val="75000"/>
              <a:buFont typeface="Wingdings" pitchFamily="2" charset="2"/>
              <a:buChar char="Ø"/>
            </a:pPr>
            <a:r>
              <a:rPr lang="en-GB" dirty="0"/>
              <a:t>4. Most evidence – At least 4 studies providing positive evidence which either includes a positive RCT or quasi experimental study or 6 or more single case experimental studies. </a:t>
            </a:r>
          </a:p>
          <a:p>
            <a:pPr>
              <a:buClrTx/>
              <a:buSzPct val="75000"/>
              <a:buFont typeface="Wingdings" pitchFamily="2" charset="2"/>
              <a:buChar char="Ø"/>
            </a:pPr>
            <a:r>
              <a:rPr lang="en-GB" dirty="0"/>
              <a:t>3. Moderate evidence – 3 or more studies providing positive evidence which either includes a positive RCT or QES or 4 or more SCE studies.</a:t>
            </a:r>
          </a:p>
          <a:p>
            <a:pPr>
              <a:buClrTx/>
              <a:buSzPct val="75000"/>
              <a:buFont typeface="Wingdings" pitchFamily="2" charset="2"/>
              <a:buChar char="Ø"/>
            </a:pPr>
            <a:r>
              <a:rPr lang="en-GB" dirty="0"/>
              <a:t>2. Some evidence – 2 or more studies providing positive evidence which either includes a positive RCT or QES or 3 or more SCE studies.</a:t>
            </a:r>
          </a:p>
          <a:p>
            <a:pPr>
              <a:buClrTx/>
              <a:buSzPct val="75000"/>
              <a:buFont typeface="Wingdings" pitchFamily="2" charset="2"/>
              <a:buChar char="Ø"/>
            </a:pPr>
            <a:r>
              <a:rPr lang="en-GB" dirty="0"/>
              <a:t>1. Little evidence – 1 RCT/ QES or 1 or 2 SCE studies providing positive evidence.</a:t>
            </a:r>
          </a:p>
          <a:p>
            <a:endParaRPr lang="en-GB" dirty="0"/>
          </a:p>
          <a:p>
            <a:endParaRPr lang="en-GB" dirty="0"/>
          </a:p>
        </p:txBody>
      </p:sp>
    </p:spTree>
    <p:extLst>
      <p:ext uri="{BB962C8B-B14F-4D97-AF65-F5344CB8AC3E}">
        <p14:creationId xmlns:p14="http://schemas.microsoft.com/office/powerpoint/2010/main" val="1008166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tx1"/>
                </a:solidFill>
                <a:effectLst/>
              </a:rPr>
              <a:t>Interventions rated 4 (most evidence) Pre-school</a:t>
            </a:r>
          </a:p>
        </p:txBody>
      </p:sp>
      <p:sp>
        <p:nvSpPr>
          <p:cNvPr id="3" name="Content Placeholder 2"/>
          <p:cNvSpPr>
            <a:spLocks noGrp="1"/>
          </p:cNvSpPr>
          <p:nvPr>
            <p:ph idx="1"/>
          </p:nvPr>
        </p:nvSpPr>
        <p:spPr/>
        <p:txBody>
          <a:bodyPr>
            <a:normAutofit/>
          </a:bodyPr>
          <a:lstStyle/>
          <a:p>
            <a:pPr marL="0" indent="0">
              <a:buNone/>
            </a:pPr>
            <a:r>
              <a:rPr lang="en-GB" b="1" dirty="0"/>
              <a:t>1. Interventions to increase joint attention skills (N=4)</a:t>
            </a:r>
          </a:p>
          <a:p>
            <a:pPr>
              <a:buNone/>
            </a:pPr>
            <a:r>
              <a:rPr lang="en-GB" dirty="0"/>
              <a:t>	Mostly 1:1  play based/turn taking interventions with an adult (teacher or parent). </a:t>
            </a:r>
          </a:p>
          <a:p>
            <a:pPr marL="0" indent="0">
              <a:buNone/>
            </a:pPr>
            <a:r>
              <a:rPr lang="en-GB" b="1" dirty="0"/>
              <a:t>2. Comprehensive early interventions (N=10)</a:t>
            </a:r>
          </a:p>
          <a:p>
            <a:pPr>
              <a:buNone/>
            </a:pPr>
            <a:r>
              <a:rPr lang="en-GB" dirty="0"/>
              <a:t>	Interventions part of holistic learning experience and targeted a range of areas e.g. social skills, behaviour, communication, attention and learning, often in a school setting. Measures sampled a range of areas of development.</a:t>
            </a:r>
          </a:p>
          <a:p>
            <a:pPr>
              <a:buFontTx/>
              <a:buChar char="-"/>
            </a:pPr>
            <a:endParaRPr lang="en-GB" dirty="0"/>
          </a:p>
        </p:txBody>
      </p:sp>
    </p:spTree>
    <p:extLst>
      <p:ext uri="{BB962C8B-B14F-4D97-AF65-F5344CB8AC3E}">
        <p14:creationId xmlns:p14="http://schemas.microsoft.com/office/powerpoint/2010/main" val="3368250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922114"/>
          </a:xfrm>
        </p:spPr>
        <p:txBody>
          <a:bodyPr>
            <a:normAutofit fontScale="90000"/>
          </a:bodyPr>
          <a:lstStyle/>
          <a:p>
            <a:r>
              <a:rPr lang="en-GB" b="1" dirty="0">
                <a:solidFill>
                  <a:schemeClr val="tx1"/>
                </a:solidFill>
                <a:effectLst/>
              </a:rPr>
              <a:t>Interventions rated 4 (most evidence)</a:t>
            </a:r>
            <a:br>
              <a:rPr lang="en-GB" b="1" dirty="0">
                <a:solidFill>
                  <a:schemeClr val="tx1"/>
                </a:solidFill>
                <a:effectLst/>
              </a:rPr>
            </a:br>
            <a:r>
              <a:rPr lang="en-GB" b="1" dirty="0">
                <a:solidFill>
                  <a:schemeClr val="tx1"/>
                </a:solidFill>
                <a:effectLst/>
              </a:rPr>
              <a:t>School age</a:t>
            </a:r>
          </a:p>
        </p:txBody>
      </p:sp>
      <p:sp>
        <p:nvSpPr>
          <p:cNvPr id="3" name="Content Placeholder 2"/>
          <p:cNvSpPr>
            <a:spLocks noGrp="1"/>
          </p:cNvSpPr>
          <p:nvPr>
            <p:ph idx="1"/>
          </p:nvPr>
        </p:nvSpPr>
        <p:spPr>
          <a:xfrm>
            <a:off x="323528" y="1196752"/>
            <a:ext cx="8229600" cy="4969042"/>
          </a:xfrm>
        </p:spPr>
        <p:txBody>
          <a:bodyPr>
            <a:normAutofit fontScale="92500"/>
          </a:bodyPr>
          <a:lstStyle/>
          <a:p>
            <a:pPr marL="0" indent="0">
              <a:buNone/>
            </a:pPr>
            <a:r>
              <a:rPr lang="en-GB" b="1" dirty="0"/>
              <a:t>Social</a:t>
            </a:r>
          </a:p>
          <a:p>
            <a:pPr marL="514350" indent="-514350">
              <a:buNone/>
            </a:pPr>
            <a:r>
              <a:rPr lang="en-GB" b="1" dirty="0"/>
              <a:t>1. Peer mediated interventions in mainstream schools  (N=9)</a:t>
            </a:r>
          </a:p>
          <a:p>
            <a:pPr>
              <a:buNone/>
            </a:pPr>
            <a:r>
              <a:rPr lang="en-GB" dirty="0"/>
              <a:t>	Naturalistic interventions to  enable peers to interact more effectively with ASD children (e.g. lunchtime clubs or peers, researcher and child with ASD meeting to collaboratively plan strategies, may include some peer instruction).</a:t>
            </a:r>
          </a:p>
          <a:p>
            <a:pPr marL="0" indent="0">
              <a:buNone/>
            </a:pPr>
            <a:r>
              <a:rPr lang="en-GB" b="1" dirty="0"/>
              <a:t>2. Multi-component social skills interventions (N=6)</a:t>
            </a:r>
          </a:p>
          <a:p>
            <a:pPr>
              <a:buNone/>
            </a:pPr>
            <a:r>
              <a:rPr lang="en-GB" dirty="0"/>
              <a:t>	Interventions (e.g. UCLA PEERS, Children’s Friendship Training) included several elements such as a parent group to support social skills/networks and a social skills group and/or social skills training for the young people with ASD.</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0079726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tx1"/>
                </a:solidFill>
                <a:effectLst/>
              </a:rPr>
              <a:t>Interventions rated 4 (most evidence)</a:t>
            </a:r>
            <a:br>
              <a:rPr lang="en-GB" b="1" dirty="0">
                <a:solidFill>
                  <a:schemeClr val="tx1"/>
                </a:solidFill>
                <a:effectLst/>
              </a:rPr>
            </a:br>
            <a:r>
              <a:rPr lang="en-GB" b="1" dirty="0">
                <a:solidFill>
                  <a:schemeClr val="tx1"/>
                </a:solidFill>
                <a:effectLst/>
              </a:rPr>
              <a:t>School age</a:t>
            </a:r>
          </a:p>
        </p:txBody>
      </p:sp>
      <p:sp>
        <p:nvSpPr>
          <p:cNvPr id="3" name="Content Placeholder 2"/>
          <p:cNvSpPr>
            <a:spLocks noGrp="1"/>
          </p:cNvSpPr>
          <p:nvPr>
            <p:ph idx="1"/>
          </p:nvPr>
        </p:nvSpPr>
        <p:spPr>
          <a:xfrm>
            <a:off x="467544" y="1628800"/>
            <a:ext cx="8229600" cy="4525963"/>
          </a:xfrm>
        </p:spPr>
        <p:txBody>
          <a:bodyPr>
            <a:normAutofit/>
          </a:bodyPr>
          <a:lstStyle/>
          <a:p>
            <a:pPr marL="0" indent="0">
              <a:buNone/>
            </a:pPr>
            <a:r>
              <a:rPr lang="en-GB" b="1" dirty="0"/>
              <a:t>Flexibility interventions</a:t>
            </a:r>
          </a:p>
          <a:p>
            <a:pPr marL="0" indent="0">
              <a:buNone/>
            </a:pPr>
            <a:r>
              <a:rPr lang="en-GB" b="1" dirty="0"/>
              <a:t>3. Behavioural interventions based upon behavioural   principles (N=7)</a:t>
            </a:r>
          </a:p>
          <a:p>
            <a:pPr>
              <a:buNone/>
            </a:pPr>
            <a:r>
              <a:rPr lang="en-GB" dirty="0"/>
              <a:t>	behavioural interventions enabled the development of flexibility and tolerance for change (e.g. multi-element behaviour plans, environmental modification and prompting). Often based on functional analysis of behaviour.</a:t>
            </a:r>
          </a:p>
          <a:p>
            <a:pPr>
              <a:buFontTx/>
              <a:buChar char="-"/>
            </a:pPr>
            <a:endParaRPr lang="en-GB" dirty="0"/>
          </a:p>
          <a:p>
            <a:pPr marL="0" indent="0">
              <a:buNone/>
            </a:pPr>
            <a:endParaRPr lang="en-GB" dirty="0"/>
          </a:p>
        </p:txBody>
      </p:sp>
    </p:spTree>
    <p:extLst>
      <p:ext uri="{BB962C8B-B14F-4D97-AF65-F5344CB8AC3E}">
        <p14:creationId xmlns:p14="http://schemas.microsoft.com/office/powerpoint/2010/main" val="1150126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rmAutofit fontScale="90000"/>
          </a:bodyPr>
          <a:lstStyle/>
          <a:p>
            <a:r>
              <a:rPr lang="en-GB" b="1" dirty="0">
                <a:solidFill>
                  <a:schemeClr val="tx1"/>
                </a:solidFill>
                <a:effectLst/>
              </a:rPr>
              <a:t>Interventions rated 3 (moderate evidence) </a:t>
            </a:r>
            <a:br>
              <a:rPr lang="en-GB" b="1" dirty="0">
                <a:solidFill>
                  <a:schemeClr val="tx1"/>
                </a:solidFill>
                <a:effectLst/>
              </a:rPr>
            </a:br>
            <a:r>
              <a:rPr lang="en-GB" b="1" dirty="0">
                <a:solidFill>
                  <a:schemeClr val="tx1"/>
                </a:solidFill>
                <a:effectLst/>
              </a:rPr>
              <a:t>Pre-school</a:t>
            </a:r>
          </a:p>
        </p:txBody>
      </p:sp>
      <p:sp>
        <p:nvSpPr>
          <p:cNvPr id="3" name="Content Placeholder 2"/>
          <p:cNvSpPr>
            <a:spLocks noGrp="1"/>
          </p:cNvSpPr>
          <p:nvPr>
            <p:ph idx="1"/>
          </p:nvPr>
        </p:nvSpPr>
        <p:spPr>
          <a:xfrm>
            <a:off x="251520" y="1772816"/>
            <a:ext cx="8435280" cy="4525963"/>
          </a:xfrm>
        </p:spPr>
        <p:txBody>
          <a:bodyPr>
            <a:normAutofit/>
          </a:bodyPr>
          <a:lstStyle/>
          <a:p>
            <a:pPr marL="514350" indent="-514350">
              <a:buNone/>
            </a:pPr>
            <a:r>
              <a:rPr lang="en-GB" b="1" dirty="0"/>
              <a:t>1. Play based interventions (N=3)</a:t>
            </a:r>
          </a:p>
          <a:p>
            <a:pPr>
              <a:buNone/>
            </a:pPr>
            <a:r>
              <a:rPr lang="en-GB" dirty="0"/>
              <a:t>	1:1 and small group. Interventions focused on teaching play skills or peer mediated play activities.</a:t>
            </a:r>
          </a:p>
          <a:p>
            <a:pPr marL="0" indent="0">
              <a:buNone/>
            </a:pPr>
            <a:r>
              <a:rPr lang="en-GB" b="1" dirty="0"/>
              <a:t>2. Video modelling to develop communication skills (N=4)</a:t>
            </a:r>
          </a:p>
          <a:p>
            <a:pPr>
              <a:buNone/>
            </a:pPr>
            <a:r>
              <a:rPr lang="en-GB" dirty="0"/>
              <a:t>	Use of video of desired behaviour (or video as prompt) to encourage behaviour such as use of PECS or sharing information about the school day.</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205829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850106"/>
          </a:xfrm>
        </p:spPr>
        <p:txBody>
          <a:bodyPr>
            <a:normAutofit fontScale="90000"/>
          </a:bodyPr>
          <a:lstStyle/>
          <a:p>
            <a:r>
              <a:rPr lang="en-GB" b="1" dirty="0">
                <a:solidFill>
                  <a:schemeClr val="tx1"/>
                </a:solidFill>
                <a:effectLst/>
              </a:rPr>
              <a:t>Interventions rated 3 (moderate evidence)</a:t>
            </a:r>
            <a:br>
              <a:rPr lang="en-GB" b="1" dirty="0">
                <a:solidFill>
                  <a:schemeClr val="tx1"/>
                </a:solidFill>
                <a:effectLst/>
              </a:rPr>
            </a:br>
            <a:r>
              <a:rPr lang="en-GB" b="1" dirty="0">
                <a:solidFill>
                  <a:schemeClr val="tx1"/>
                </a:solidFill>
                <a:effectLst/>
              </a:rPr>
              <a:t>School age</a:t>
            </a:r>
          </a:p>
        </p:txBody>
      </p:sp>
      <p:sp>
        <p:nvSpPr>
          <p:cNvPr id="3" name="Content Placeholder 2"/>
          <p:cNvSpPr>
            <a:spLocks noGrp="1"/>
          </p:cNvSpPr>
          <p:nvPr>
            <p:ph idx="1"/>
          </p:nvPr>
        </p:nvSpPr>
        <p:spPr>
          <a:xfrm>
            <a:off x="179512" y="1412776"/>
            <a:ext cx="8964488" cy="4525963"/>
          </a:xfrm>
        </p:spPr>
        <p:txBody>
          <a:bodyPr>
            <a:normAutofit/>
          </a:bodyPr>
          <a:lstStyle/>
          <a:p>
            <a:pPr marL="0" indent="0">
              <a:buNone/>
            </a:pPr>
            <a:r>
              <a:rPr lang="en-GB" b="1" dirty="0"/>
              <a:t>1. Social initiation training (N=4) </a:t>
            </a:r>
          </a:p>
          <a:p>
            <a:pPr marL="0" indent="0">
              <a:buNone/>
            </a:pPr>
            <a:r>
              <a:rPr lang="en-GB" dirty="0"/>
              <a:t>     Pivotal Response Training or use of scripts to teach child       </a:t>
            </a:r>
          </a:p>
          <a:p>
            <a:pPr marL="0" indent="0">
              <a:buNone/>
            </a:pPr>
            <a:r>
              <a:rPr lang="en-GB" dirty="0"/>
              <a:t>     with ASD to initiate social interaction.</a:t>
            </a:r>
          </a:p>
          <a:p>
            <a:pPr marL="0" indent="0">
              <a:buNone/>
            </a:pPr>
            <a:r>
              <a:rPr lang="en-GB" b="1" dirty="0"/>
              <a:t>2. </a:t>
            </a:r>
            <a:r>
              <a:rPr lang="en-GB" sz="2600" b="1" dirty="0"/>
              <a:t>Computer assisted emotion recognition interventions (N=3)</a:t>
            </a:r>
          </a:p>
          <a:p>
            <a:pPr>
              <a:buNone/>
            </a:pPr>
            <a:r>
              <a:rPr lang="en-GB" dirty="0"/>
              <a:t>	using computer programmes and video modelling to improve emotion recognition.</a:t>
            </a:r>
          </a:p>
          <a:p>
            <a:pPr marL="0" indent="0">
              <a:buNone/>
            </a:pPr>
            <a:r>
              <a:rPr lang="en-GB" b="1" dirty="0"/>
              <a:t>3. </a:t>
            </a:r>
            <a:r>
              <a:rPr lang="en-GB" sz="2500" b="1" dirty="0"/>
              <a:t>Picture Exchange Communication System in special school (N=3)</a:t>
            </a:r>
          </a:p>
          <a:p>
            <a:pPr>
              <a:buNone/>
            </a:pPr>
            <a:r>
              <a:rPr lang="en-GB" dirty="0"/>
              <a:t>	behaviourally based communication system beginning with exchange of symbols for desired objects.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614646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rmAutofit fontScale="90000"/>
          </a:bodyPr>
          <a:lstStyle/>
          <a:p>
            <a:r>
              <a:rPr lang="en-GB" b="1" dirty="0">
                <a:solidFill>
                  <a:schemeClr val="tx1"/>
                </a:solidFill>
                <a:effectLst/>
              </a:rPr>
              <a:t>Interventions rated 3 (moderate evidence)</a:t>
            </a:r>
            <a:br>
              <a:rPr lang="en-GB" b="1" dirty="0">
                <a:solidFill>
                  <a:schemeClr val="tx1"/>
                </a:solidFill>
                <a:effectLst/>
              </a:rPr>
            </a:br>
            <a:r>
              <a:rPr lang="en-GB" b="1" dirty="0">
                <a:solidFill>
                  <a:schemeClr val="tx1"/>
                </a:solidFill>
                <a:effectLst/>
              </a:rPr>
              <a:t>School age</a:t>
            </a:r>
          </a:p>
        </p:txBody>
      </p:sp>
      <p:sp>
        <p:nvSpPr>
          <p:cNvPr id="3" name="Content Placeholder 2"/>
          <p:cNvSpPr>
            <a:spLocks noGrp="1"/>
          </p:cNvSpPr>
          <p:nvPr>
            <p:ph idx="1"/>
          </p:nvPr>
        </p:nvSpPr>
        <p:spPr>
          <a:xfrm>
            <a:off x="323528" y="1628800"/>
            <a:ext cx="8445624" cy="4525963"/>
          </a:xfrm>
        </p:spPr>
        <p:txBody>
          <a:bodyPr>
            <a:normAutofit/>
          </a:bodyPr>
          <a:lstStyle/>
          <a:p>
            <a:pPr marL="0" indent="0">
              <a:buNone/>
            </a:pPr>
            <a:r>
              <a:rPr lang="en-GB" b="1" dirty="0"/>
              <a:t>4. </a:t>
            </a:r>
            <a:r>
              <a:rPr lang="en-GB" sz="2500" b="1" dirty="0"/>
              <a:t>Discrete skills training using behavioural approaches (N=4)*</a:t>
            </a:r>
          </a:p>
          <a:p>
            <a:pPr marL="0" indent="0">
              <a:buNone/>
            </a:pPr>
            <a:r>
              <a:rPr lang="en-GB" dirty="0"/>
              <a:t>Usually 1:1 skills training (e.g. model-lead-test and direct instruction) to support acquisition of discrete skills such as letter/number recognition.</a:t>
            </a:r>
          </a:p>
          <a:p>
            <a:pPr marL="0" indent="0">
              <a:buNone/>
            </a:pPr>
            <a:r>
              <a:rPr lang="en-GB" b="1" dirty="0"/>
              <a:t>5. Narrative interventions (N=5)</a:t>
            </a:r>
          </a:p>
          <a:p>
            <a:pPr marL="0" indent="0">
              <a:buNone/>
            </a:pPr>
            <a:r>
              <a:rPr lang="en-GB" dirty="0"/>
              <a:t>1:1, interventions such as social stories and power cards used to prompt particular behaviours.</a:t>
            </a:r>
          </a:p>
          <a:p>
            <a:pPr marL="0" indent="0">
              <a:buNone/>
            </a:pPr>
            <a:endParaRPr lang="en-GB" sz="2400" dirty="0"/>
          </a:p>
          <a:p>
            <a:pPr marL="0" indent="0">
              <a:buNone/>
            </a:pPr>
            <a:r>
              <a:rPr lang="en-GB" sz="2400" dirty="0"/>
              <a:t>(* and pre-school)</a:t>
            </a:r>
          </a:p>
        </p:txBody>
      </p:sp>
    </p:spTree>
    <p:extLst>
      <p:ext uri="{BB962C8B-B14F-4D97-AF65-F5344CB8AC3E}">
        <p14:creationId xmlns:p14="http://schemas.microsoft.com/office/powerpoint/2010/main" val="7566384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778098"/>
          </a:xfrm>
        </p:spPr>
        <p:txBody>
          <a:bodyPr>
            <a:normAutofit fontScale="90000"/>
          </a:bodyPr>
          <a:lstStyle/>
          <a:p>
            <a:r>
              <a:rPr lang="en-GB" b="1" dirty="0">
                <a:solidFill>
                  <a:schemeClr val="tx1"/>
                </a:solidFill>
                <a:effectLst/>
              </a:rPr>
              <a:t>Interventions rated 2 (some evidence)</a:t>
            </a:r>
          </a:p>
        </p:txBody>
      </p:sp>
      <p:sp>
        <p:nvSpPr>
          <p:cNvPr id="3" name="Content Placeholder 2"/>
          <p:cNvSpPr>
            <a:spLocks noGrp="1"/>
          </p:cNvSpPr>
          <p:nvPr>
            <p:ph idx="1"/>
          </p:nvPr>
        </p:nvSpPr>
        <p:spPr>
          <a:xfrm>
            <a:off x="539552" y="1196752"/>
            <a:ext cx="8229600" cy="4525963"/>
          </a:xfrm>
        </p:spPr>
        <p:txBody>
          <a:bodyPr>
            <a:normAutofit fontScale="92500" lnSpcReduction="20000"/>
          </a:bodyPr>
          <a:lstStyle/>
          <a:p>
            <a:pPr>
              <a:buClrTx/>
              <a:buSzPct val="75000"/>
              <a:buFont typeface="Wingdings" pitchFamily="2" charset="2"/>
              <a:buChar char="Ø"/>
            </a:pPr>
            <a:r>
              <a:rPr lang="en-GB" dirty="0"/>
              <a:t>No specific pre-school interventions identified in this category.</a:t>
            </a:r>
          </a:p>
          <a:p>
            <a:pPr marL="0" indent="0">
              <a:buClrTx/>
              <a:buSzPct val="75000"/>
              <a:buNone/>
            </a:pPr>
            <a:r>
              <a:rPr lang="en-GB" b="1" dirty="0"/>
              <a:t>School age</a:t>
            </a:r>
          </a:p>
          <a:p>
            <a:pPr>
              <a:buClrTx/>
              <a:buSzPct val="75000"/>
              <a:buFont typeface="Wingdings" pitchFamily="2" charset="2"/>
              <a:buChar char="Ø"/>
            </a:pPr>
            <a:r>
              <a:rPr lang="en-GB" dirty="0"/>
              <a:t>Lego therapy® – small group intervention with clear roles to enable group construction of Lego models.</a:t>
            </a:r>
          </a:p>
          <a:p>
            <a:pPr>
              <a:buClrTx/>
              <a:buSzPct val="75000"/>
              <a:buFont typeface="Wingdings" pitchFamily="2" charset="2"/>
              <a:buChar char="Ø"/>
            </a:pPr>
            <a:r>
              <a:rPr lang="en-GB" dirty="0"/>
              <a:t>Behavioural interventions to develop communication skills (special school) –  1:1 structured interventions using behavioural strategies to encourage or shape communication.</a:t>
            </a:r>
          </a:p>
          <a:p>
            <a:pPr>
              <a:buClrTx/>
              <a:buSzPct val="75000"/>
              <a:buFont typeface="Wingdings" pitchFamily="2" charset="2"/>
              <a:buChar char="Ø"/>
            </a:pPr>
            <a:r>
              <a:rPr lang="en-GB" dirty="0"/>
              <a:t>School age comprehensive intervention programmes -  coaching teachers to plan individualised strategies for children in special schools and classes and measurement of whether goals set for children were achieved.</a:t>
            </a:r>
          </a:p>
        </p:txBody>
      </p:sp>
    </p:spTree>
    <p:extLst>
      <p:ext uri="{BB962C8B-B14F-4D97-AF65-F5344CB8AC3E}">
        <p14:creationId xmlns:p14="http://schemas.microsoft.com/office/powerpoint/2010/main" val="13608313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628801"/>
            <a:ext cx="8229600" cy="3960440"/>
          </a:xfrm>
        </p:spPr>
        <p:txBody>
          <a:bodyPr>
            <a:normAutofit/>
          </a:bodyPr>
          <a:lstStyle/>
          <a:p>
            <a:pPr>
              <a:buNone/>
            </a:pPr>
            <a:endParaRPr lang="en-GB" sz="4500" i="1" dirty="0"/>
          </a:p>
          <a:p>
            <a:pPr>
              <a:buNone/>
            </a:pPr>
            <a:r>
              <a:rPr lang="en-GB" sz="4200" i="1" dirty="0"/>
              <a:t>	‘No amount of intervention can make up for poor quality-first inclusive teaching.’</a:t>
            </a:r>
          </a:p>
        </p:txBody>
      </p:sp>
      <p:sp>
        <p:nvSpPr>
          <p:cNvPr id="3" name="Title 2"/>
          <p:cNvSpPr>
            <a:spLocks noGrp="1"/>
          </p:cNvSpPr>
          <p:nvPr>
            <p:ph type="title"/>
          </p:nvPr>
        </p:nvSpPr>
        <p:spPr>
          <a:xfrm>
            <a:off x="395536" y="476672"/>
            <a:ext cx="8229600" cy="1143000"/>
          </a:xfrm>
        </p:spPr>
        <p:txBody>
          <a:bodyPr>
            <a:normAutofit/>
          </a:bodyPr>
          <a:lstStyle/>
          <a:p>
            <a:r>
              <a:rPr lang="en-GB" sz="4200" dirty="0">
                <a:solidFill>
                  <a:schemeClr val="tx1"/>
                </a:solidFill>
                <a:effectLst/>
              </a:rPr>
              <a:t>A vital message…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761737B9-51C2-4B08-986A-54EE26AA137D}"/>
              </a:ext>
            </a:extLst>
          </p:cNvPr>
          <p:cNvSpPr>
            <a:spLocks noGrp="1"/>
          </p:cNvSpPr>
          <p:nvPr>
            <p:ph idx="1"/>
          </p:nvPr>
        </p:nvSpPr>
        <p:spPr>
          <a:xfrm>
            <a:off x="179512" y="199027"/>
            <a:ext cx="8784976" cy="4525963"/>
          </a:xfrm>
        </p:spPr>
        <p:txBody>
          <a:bodyPr/>
          <a:lstStyle/>
          <a:p>
            <a:pPr marL="109728" indent="0" algn="ctr">
              <a:buNone/>
            </a:pPr>
            <a:r>
              <a:rPr lang="en-GB" sz="3200" b="1" dirty="0"/>
              <a:t>Autism, Education &amp; Emotional Regulation  </a:t>
            </a:r>
          </a:p>
          <a:p>
            <a:pPr marL="109728" indent="0" algn="ctr">
              <a:buNone/>
            </a:pPr>
            <a:r>
              <a:rPr lang="en-GB" sz="2500" dirty="0"/>
              <a:t>A unique one day course for schools and educational settings</a:t>
            </a:r>
          </a:p>
          <a:p>
            <a:pPr marL="109728" indent="0" algn="ctr">
              <a:buNone/>
            </a:pPr>
            <a:r>
              <a:rPr lang="en-GB" sz="3600" u="sng" dirty="0"/>
              <a:t>www.studio3.org/innovations</a:t>
            </a:r>
          </a:p>
          <a:p>
            <a:pPr marL="109728" indent="0" algn="ctr">
              <a:buNone/>
            </a:pPr>
            <a:endParaRPr lang="en-GB" sz="3600" u="sng" dirty="0"/>
          </a:p>
          <a:p>
            <a:pPr marL="109728" indent="0" algn="ctr">
              <a:buNone/>
            </a:pPr>
            <a:endParaRPr lang="en-GB" sz="3600" u="sng" dirty="0"/>
          </a:p>
          <a:p>
            <a:pPr marL="109728" indent="0" algn="ctr">
              <a:buNone/>
            </a:pPr>
            <a:endParaRPr lang="en-GB" sz="3600" u="sng" dirty="0"/>
          </a:p>
          <a:p>
            <a:pPr marL="109728" indent="0" algn="ctr">
              <a:buNone/>
            </a:pPr>
            <a:endParaRPr lang="en-GB" sz="2500" dirty="0"/>
          </a:p>
          <a:p>
            <a:pPr marL="109728" indent="0" algn="ctr">
              <a:buNone/>
            </a:pPr>
            <a:endParaRPr lang="en-GB" sz="2500" dirty="0"/>
          </a:p>
          <a:p>
            <a:pPr marL="109728" indent="0" algn="ctr">
              <a:buNone/>
            </a:pPr>
            <a:endParaRPr lang="en-GB" sz="2500" dirty="0"/>
          </a:p>
          <a:p>
            <a:pPr marL="109728" indent="0" algn="ctr">
              <a:buNone/>
            </a:pPr>
            <a:endParaRPr lang="en-GB" sz="2500" dirty="0"/>
          </a:p>
        </p:txBody>
      </p:sp>
      <p:pic>
        <p:nvPicPr>
          <p:cNvPr id="5" name="Picture 4">
            <a:extLst>
              <a:ext uri="{FF2B5EF4-FFF2-40B4-BE49-F238E27FC236}">
                <a16:creationId xmlns="" xmlns:a16="http://schemas.microsoft.com/office/drawing/2014/main" id="{46FE4BFB-E179-4E16-A721-33C0FA896D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2038942"/>
            <a:ext cx="2952328" cy="4110836"/>
          </a:xfrm>
          <a:prstGeom prst="rect">
            <a:avLst/>
          </a:prstGeom>
        </p:spPr>
      </p:pic>
      <p:sp>
        <p:nvSpPr>
          <p:cNvPr id="6" name="Rectangle 5">
            <a:extLst>
              <a:ext uri="{FF2B5EF4-FFF2-40B4-BE49-F238E27FC236}">
                <a16:creationId xmlns="" xmlns:a16="http://schemas.microsoft.com/office/drawing/2014/main" id="{7089C2D0-EB88-4C57-BE67-6A59AB1FA5D7}"/>
              </a:ext>
            </a:extLst>
          </p:cNvPr>
          <p:cNvSpPr/>
          <p:nvPr/>
        </p:nvSpPr>
        <p:spPr>
          <a:xfrm>
            <a:off x="179512" y="216717"/>
            <a:ext cx="8784976" cy="165869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 xmlns:a16="http://schemas.microsoft.com/office/drawing/2014/main" id="{B4D4CFA8-0ED0-42C3-8D81-02D8C748D667}"/>
              </a:ext>
            </a:extLst>
          </p:cNvPr>
          <p:cNvSpPr txBox="1"/>
          <p:nvPr/>
        </p:nvSpPr>
        <p:spPr>
          <a:xfrm>
            <a:off x="5004048" y="3527138"/>
            <a:ext cx="3960440" cy="1200329"/>
          </a:xfrm>
          <a:prstGeom prst="rect">
            <a:avLst/>
          </a:prstGeom>
          <a:noFill/>
        </p:spPr>
        <p:txBody>
          <a:bodyPr wrap="square" rtlCol="0">
            <a:spAutoFit/>
          </a:bodyPr>
          <a:lstStyle/>
          <a:p>
            <a:r>
              <a:rPr lang="en-GB" dirty="0"/>
              <a:t>Morewood, G. D. (2018) in </a:t>
            </a:r>
            <a:r>
              <a:rPr lang="en-GB" dirty="0" smtClean="0"/>
              <a:t>Bartram, </a:t>
            </a:r>
            <a:r>
              <a:rPr lang="en-GB" dirty="0"/>
              <a:t>D. Great Expectations: leading an effective SEND strategy in school. John Catt Publications.</a:t>
            </a:r>
          </a:p>
        </p:txBody>
      </p:sp>
      <p:sp>
        <p:nvSpPr>
          <p:cNvPr id="8" name="TextBox 7">
            <a:extLst>
              <a:ext uri="{FF2B5EF4-FFF2-40B4-BE49-F238E27FC236}">
                <a16:creationId xmlns="" xmlns:a16="http://schemas.microsoft.com/office/drawing/2014/main" id="{D85E367B-6B34-4637-AB82-1676B5237CBD}"/>
              </a:ext>
            </a:extLst>
          </p:cNvPr>
          <p:cNvSpPr txBox="1"/>
          <p:nvPr/>
        </p:nvSpPr>
        <p:spPr>
          <a:xfrm>
            <a:off x="5148064" y="2591720"/>
            <a:ext cx="3528392" cy="477054"/>
          </a:xfrm>
          <a:prstGeom prst="rect">
            <a:avLst/>
          </a:prstGeom>
          <a:noFill/>
        </p:spPr>
        <p:txBody>
          <a:bodyPr wrap="square" rtlCol="0">
            <a:spAutoFit/>
          </a:bodyPr>
          <a:lstStyle/>
          <a:p>
            <a:pPr algn="ctr"/>
            <a:r>
              <a:rPr lang="en-GB" sz="2500" b="1" dirty="0"/>
              <a:t>Corporate Responsibility</a:t>
            </a:r>
          </a:p>
        </p:txBody>
      </p:sp>
    </p:spTree>
    <p:extLst>
      <p:ext uri="{BB962C8B-B14F-4D97-AF65-F5344CB8AC3E}">
        <p14:creationId xmlns:p14="http://schemas.microsoft.com/office/powerpoint/2010/main" val="2064232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96752"/>
            <a:ext cx="8857109" cy="4752528"/>
          </a:xfrm>
        </p:spPr>
        <p:txBody>
          <a:bodyPr>
            <a:normAutofit/>
          </a:bodyPr>
          <a:lstStyle/>
          <a:p>
            <a:pPr marL="109728" indent="0">
              <a:buClrTx/>
              <a:buSzPct val="75000"/>
              <a:buNone/>
              <a:defRPr/>
            </a:pPr>
            <a:r>
              <a:rPr lang="en-US" sz="1900" b="1" dirty="0">
                <a:latin typeface="Arial"/>
                <a:ea typeface="ＭＳ Ｐゴシック" pitchFamily="-65" charset="-128"/>
                <a:cs typeface="Arial"/>
              </a:rPr>
              <a:t>Autism to be viewed as difference, not disorder </a:t>
            </a:r>
          </a:p>
          <a:p>
            <a:pPr marL="393192" lvl="1" indent="0">
              <a:buClrTx/>
              <a:buSzPct val="90000"/>
              <a:buNone/>
              <a:defRPr/>
            </a:pPr>
            <a:r>
              <a:rPr lang="en-US" sz="1900" dirty="0">
                <a:latin typeface="Arial"/>
                <a:ea typeface="ＭＳ Ｐゴシック" pitchFamily="-65" charset="-128"/>
                <a:cs typeface="Arial"/>
              </a:rPr>
              <a:t>“My brain is different, but I’m not bad” [YP] (National Autistic Society, 2011, p.4)</a:t>
            </a:r>
          </a:p>
          <a:p>
            <a:pPr marL="393192" lvl="1" indent="0">
              <a:buClrTx/>
              <a:buSzPct val="90000"/>
              <a:buNone/>
              <a:defRPr/>
            </a:pPr>
            <a:r>
              <a:rPr lang="en-US" sz="1900" dirty="0">
                <a:latin typeface="Arial"/>
                <a:ea typeface="ＭＳ Ｐゴシック" pitchFamily="-65" charset="-128"/>
                <a:cs typeface="Arial"/>
              </a:rPr>
              <a:t>“[Autism] </a:t>
            </a:r>
            <a:r>
              <a:rPr lang="en-US" sz="1900" dirty="0">
                <a:latin typeface="Arial"/>
                <a:cs typeface="Arial"/>
              </a:rPr>
              <a:t>is not a disease that must be corrected. It is a different way of thinking that must be taught— differently” [parent] (Sciutto et al, 2012, p.181)</a:t>
            </a:r>
          </a:p>
          <a:p>
            <a:pPr marL="393192" lvl="1" indent="0">
              <a:buClrTx/>
              <a:buSzPct val="90000"/>
              <a:buNone/>
              <a:defRPr/>
            </a:pPr>
            <a:endParaRPr lang="en-US" sz="1900" dirty="0">
              <a:latin typeface="Arial"/>
              <a:ea typeface="ＭＳ Ｐゴシック" pitchFamily="-65" charset="-128"/>
              <a:cs typeface="Arial"/>
            </a:endParaRPr>
          </a:p>
          <a:p>
            <a:pPr marL="109728" indent="0">
              <a:buClrTx/>
              <a:buSzPct val="75000"/>
              <a:buNone/>
              <a:defRPr/>
            </a:pPr>
            <a:r>
              <a:rPr lang="en-US" sz="1900" b="1" dirty="0">
                <a:latin typeface="Arial"/>
                <a:ea typeface="ＭＳ Ｐゴシック" pitchFamily="-65" charset="-128"/>
                <a:cs typeface="Arial"/>
              </a:rPr>
              <a:t>Better understanding of the challenges of school for students with autism</a:t>
            </a:r>
          </a:p>
          <a:p>
            <a:pPr marL="393192" lvl="1" indent="0">
              <a:buClrTx/>
              <a:buSzPct val="90000"/>
              <a:buNone/>
              <a:defRPr/>
            </a:pPr>
            <a:r>
              <a:rPr lang="en-US" sz="1900" dirty="0">
                <a:latin typeface="Arial"/>
                <a:ea typeface="ＭＳ Ｐゴシック" pitchFamily="-65" charset="-128"/>
                <a:cs typeface="Arial"/>
              </a:rPr>
              <a:t>“Its really hard to go to school.  People don</a:t>
            </a:r>
            <a:r>
              <a:rPr lang="fr-FR" sz="1900" dirty="0">
                <a:latin typeface="Arial"/>
                <a:ea typeface="ＭＳ Ｐゴシック" pitchFamily="-65" charset="-128"/>
                <a:cs typeface="Arial"/>
              </a:rPr>
              <a:t>’</a:t>
            </a:r>
            <a:r>
              <a:rPr lang="en-US" sz="1900" dirty="0">
                <a:latin typeface="Arial"/>
                <a:ea typeface="ＭＳ Ｐゴシック" pitchFamily="-65" charset="-128"/>
                <a:cs typeface="Arial"/>
              </a:rPr>
              <a:t>t understand how hard it is.  They judge me for doing things I can’t help” [YP] (National Autistic Society, 2011, p.7)</a:t>
            </a:r>
          </a:p>
          <a:p>
            <a:pPr marL="393192" lvl="1" indent="0">
              <a:buClrTx/>
              <a:buSzPct val="90000"/>
              <a:buNone/>
              <a:defRPr/>
            </a:pPr>
            <a:r>
              <a:rPr lang="en-US" sz="1900" dirty="0">
                <a:latin typeface="Arial"/>
                <a:ea typeface="ＭＳ Ｐゴシック" pitchFamily="-65" charset="-128"/>
                <a:cs typeface="Arial"/>
              </a:rPr>
              <a:t>“The noisier or more larger the group, the more difficult it is” [YP] (Connor, 2000, p.291)</a:t>
            </a:r>
          </a:p>
          <a:p>
            <a:pPr marL="393192" lvl="1" indent="0">
              <a:buClrTx/>
              <a:buSzPct val="90000"/>
              <a:buNone/>
              <a:defRPr/>
            </a:pPr>
            <a:r>
              <a:rPr lang="en-US" sz="1900" dirty="0">
                <a:latin typeface="Arial"/>
                <a:ea typeface="ＭＳ Ｐゴシック" pitchFamily="-65" charset="-128"/>
                <a:cs typeface="Arial"/>
              </a:rPr>
              <a:t>“Because I am well-behaved in school, I get overlooked when I am requiring help” [YP] (National Autistic Society, 2011, p.27)</a:t>
            </a:r>
          </a:p>
          <a:p>
            <a:pPr marL="457200" lvl="1" indent="0">
              <a:buNone/>
              <a:defRPr/>
            </a:pPr>
            <a:endParaRPr lang="en-US" sz="1600" dirty="0">
              <a:latin typeface="Arial"/>
              <a:ea typeface="ＭＳ Ｐゴシック" pitchFamily="-65" charset="-128"/>
              <a:cs typeface="Arial"/>
            </a:endParaRPr>
          </a:p>
        </p:txBody>
      </p:sp>
      <p:sp>
        <p:nvSpPr>
          <p:cNvPr id="4" name="Title 1">
            <a:extLst>
              <a:ext uri="{FF2B5EF4-FFF2-40B4-BE49-F238E27FC236}">
                <a16:creationId xmlns="" xmlns:a16="http://schemas.microsoft.com/office/drawing/2014/main" id="{C28A7D91-B032-4422-B6F3-94781217699B}"/>
              </a:ext>
            </a:extLst>
          </p:cNvPr>
          <p:cNvSpPr>
            <a:spLocks noGrp="1"/>
          </p:cNvSpPr>
          <p:nvPr>
            <p:ph type="title"/>
          </p:nvPr>
        </p:nvSpPr>
        <p:spPr>
          <a:xfrm>
            <a:off x="179388" y="115888"/>
            <a:ext cx="8785225" cy="936848"/>
          </a:xfrm>
        </p:spPr>
        <p:txBody>
          <a:bodyPr>
            <a:normAutofit/>
          </a:bodyPr>
          <a:lstStyle/>
          <a:p>
            <a:r>
              <a:rPr lang="en-US" sz="3100" b="0" dirty="0">
                <a:solidFill>
                  <a:schemeClr val="tx1"/>
                </a:solidFill>
                <a:effectLst/>
                <a:latin typeface="Arial"/>
                <a:cs typeface="Arial"/>
              </a:rPr>
              <a:t>What do parents/carers and young people want?</a:t>
            </a:r>
          </a:p>
        </p:txBody>
      </p:sp>
    </p:spTree>
    <p:extLst>
      <p:ext uri="{BB962C8B-B14F-4D97-AF65-F5344CB8AC3E}">
        <p14:creationId xmlns:p14="http://schemas.microsoft.com/office/powerpoint/2010/main" val="413640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Group 2"/>
          <p:cNvGraphicFramePr>
            <a:graphicFrameLocks noGrp="1"/>
          </p:cNvGraphicFramePr>
          <p:nvPr>
            <p:extLst>
              <p:ext uri="{D42A27DB-BD31-4B8C-83A1-F6EECF244321}">
                <p14:modId xmlns:p14="http://schemas.microsoft.com/office/powerpoint/2010/main" val="3435431897"/>
              </p:ext>
            </p:extLst>
          </p:nvPr>
        </p:nvGraphicFramePr>
        <p:xfrm>
          <a:off x="0" y="-38691"/>
          <a:ext cx="9144000" cy="5674160"/>
        </p:xfrm>
        <a:graphic>
          <a:graphicData uri="http://schemas.openxmlformats.org/drawingml/2006/table">
            <a:tbl>
              <a:tblPr/>
              <a:tblGrid>
                <a:gridCol w="4572000">
                  <a:extLst>
                    <a:ext uri="{9D8B030D-6E8A-4147-A177-3AD203B41FA5}">
                      <a16:colId xmlns="" xmlns:a16="http://schemas.microsoft.com/office/drawing/2014/main" val="20000"/>
                    </a:ext>
                  </a:extLst>
                </a:gridCol>
                <a:gridCol w="4572000">
                  <a:extLst>
                    <a:ext uri="{9D8B030D-6E8A-4147-A177-3AD203B41FA5}">
                      <a16:colId xmlns="" xmlns:a16="http://schemas.microsoft.com/office/drawing/2014/main" val="20001"/>
                    </a:ext>
                  </a:extLst>
                </a:gridCol>
              </a:tblGrid>
              <a:tr h="5144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a:ln>
                            <a:noFill/>
                          </a:ln>
                          <a:solidFill>
                            <a:schemeClr val="tx1"/>
                          </a:solidFill>
                          <a:effectLst/>
                          <a:latin typeface="Tahoma" pitchFamily="34" charset="0"/>
                          <a:cs typeface="Arial" charset="0"/>
                        </a:rPr>
                        <a:t>MEDICAL MODEL THINKING</a:t>
                      </a:r>
                      <a:endParaRPr kumimoji="0" lang="en-US" sz="2400" b="1" i="0" u="none" strike="noStrike" cap="none" normalizeH="0" baseline="0" dirty="0">
                        <a:ln>
                          <a:noFill/>
                        </a:ln>
                        <a:solidFill>
                          <a:schemeClr val="tx1"/>
                        </a:solidFill>
                        <a:effectLst/>
                        <a:latin typeface="Tahoma" pitchFamily="34"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500" b="1" i="0" u="none" strike="noStrike" cap="none" normalizeH="0" baseline="0" dirty="0">
                          <a:ln>
                            <a:noFill/>
                          </a:ln>
                          <a:solidFill>
                            <a:schemeClr val="tx1"/>
                          </a:solidFill>
                          <a:effectLst/>
                          <a:latin typeface="Tahoma" pitchFamily="34" charset="0"/>
                          <a:cs typeface="Arial" charset="0"/>
                        </a:rPr>
                        <a:t>SOCIAL MODEL THINKING</a:t>
                      </a:r>
                      <a:endParaRPr kumimoji="0" lang="en-US" sz="2500" b="1" i="0" u="none" strike="noStrike" cap="none" normalizeH="0" baseline="0" dirty="0">
                        <a:ln>
                          <a:noFill/>
                        </a:ln>
                        <a:solidFill>
                          <a:schemeClr val="tx1"/>
                        </a:solidFill>
                        <a:effectLst/>
                        <a:latin typeface="Tahoma" pitchFamily="34"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0"/>
                  </a:ext>
                </a:extLst>
              </a:tr>
              <a:tr h="3765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cs typeface="Arial" charset="0"/>
                        </a:rPr>
                        <a:t>Person is faulty</a:t>
                      </a:r>
                      <a:endParaRPr kumimoji="0" lang="en-US" sz="1900" b="1" i="0" u="none" strike="noStrike" cap="none" normalizeH="0" baseline="0" dirty="0">
                        <a:ln>
                          <a:noFill/>
                        </a:ln>
                        <a:solidFill>
                          <a:schemeClr val="tx1"/>
                        </a:solidFill>
                        <a:effectLst/>
                        <a:latin typeface="Arial"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cs typeface="Arial" charset="0"/>
                        </a:rPr>
                        <a:t>Person is valued</a:t>
                      </a:r>
                      <a:endParaRPr kumimoji="0" lang="en-US" sz="1900" b="1" i="0" u="none" strike="noStrike" cap="none" normalizeH="0" baseline="0" dirty="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1"/>
                  </a:ext>
                </a:extLst>
              </a:tr>
              <a:tr h="6653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cs typeface="Arial" charset="0"/>
                        </a:rPr>
                        <a:t>Diagnosis</a:t>
                      </a:r>
                      <a:endParaRPr kumimoji="0" lang="en-US" sz="1900" b="1" i="0" u="none" strike="noStrike" cap="none" normalizeH="0" baseline="0" dirty="0">
                        <a:ln>
                          <a:noFill/>
                        </a:ln>
                        <a:solidFill>
                          <a:schemeClr val="tx1"/>
                        </a:solidFill>
                        <a:effectLst/>
                        <a:latin typeface="Arial"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cs typeface="Arial" charset="0"/>
                        </a:rPr>
                        <a:t>Strengths and needs defined by self and others</a:t>
                      </a:r>
                      <a:endParaRPr kumimoji="0" lang="en-US" sz="1900" b="1" i="0" u="none" strike="noStrike" cap="none" normalizeH="0" baseline="0" dirty="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2"/>
                  </a:ext>
                </a:extLst>
              </a:tr>
              <a:tr h="6638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cs typeface="Arial" charset="0"/>
                        </a:rPr>
                        <a:t>Labelling</a:t>
                      </a:r>
                      <a:endParaRPr kumimoji="0" lang="en-US" sz="1900" b="1" i="0" u="none" strike="noStrike" cap="none" normalizeH="0" baseline="0" dirty="0">
                        <a:ln>
                          <a:noFill/>
                        </a:ln>
                        <a:solidFill>
                          <a:schemeClr val="tx1"/>
                        </a:solidFill>
                        <a:effectLst/>
                        <a:latin typeface="Arial"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cs typeface="Arial" charset="0"/>
                        </a:rPr>
                        <a:t>Identify barriers and develop solutions</a:t>
                      </a:r>
                      <a:endParaRPr kumimoji="0" lang="en-US" sz="1900" b="1" i="0" u="none" strike="noStrike" cap="none" normalizeH="0" baseline="0" dirty="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3"/>
                  </a:ext>
                </a:extLst>
              </a:tr>
              <a:tr h="6653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cs typeface="Arial" charset="0"/>
                        </a:rPr>
                        <a:t>Impairment becomes the focus of attention </a:t>
                      </a:r>
                      <a:endParaRPr kumimoji="0" lang="en-US" sz="1900" b="1" i="0" u="none" strike="noStrike" cap="none" normalizeH="0" baseline="0" dirty="0">
                        <a:ln>
                          <a:noFill/>
                        </a:ln>
                        <a:solidFill>
                          <a:schemeClr val="tx1"/>
                        </a:solidFill>
                        <a:effectLst/>
                        <a:latin typeface="Arial"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cs typeface="Arial" charset="0"/>
                        </a:rPr>
                        <a:t>Outcome based programme designed</a:t>
                      </a:r>
                      <a:endParaRPr kumimoji="0" lang="en-US" sz="1900" b="1" i="0" u="none" strike="noStrike" cap="none" normalizeH="0" baseline="0" dirty="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4"/>
                  </a:ext>
                </a:extLst>
              </a:tr>
              <a:tr h="6653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cs typeface="Arial" charset="0"/>
                        </a:rPr>
                        <a:t>Assessment, monitoring, programmes of therapy imposed</a:t>
                      </a:r>
                      <a:endParaRPr kumimoji="0" lang="en-US" sz="1900" b="1" i="0" u="none" strike="noStrike" cap="none" normalizeH="0" baseline="0" dirty="0">
                        <a:ln>
                          <a:noFill/>
                        </a:ln>
                        <a:solidFill>
                          <a:schemeClr val="tx1"/>
                        </a:solidFill>
                        <a:effectLst/>
                        <a:latin typeface="Arial"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cs typeface="Arial" charset="0"/>
                        </a:rPr>
                        <a:t>Resources are made available to ordinary services</a:t>
                      </a:r>
                      <a:endParaRPr kumimoji="0" lang="en-US" sz="1900" b="1" i="0" u="none" strike="noStrike" cap="none" normalizeH="0" baseline="0" dirty="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5"/>
                  </a:ext>
                </a:extLst>
              </a:tr>
              <a:tr h="6638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cs typeface="Arial" charset="0"/>
                        </a:rPr>
                        <a:t>Segregation and alternative services</a:t>
                      </a:r>
                      <a:endParaRPr kumimoji="0" lang="en-US" sz="1900" b="1" i="0" u="none" strike="noStrike" cap="none" normalizeH="0" baseline="0" dirty="0">
                        <a:ln>
                          <a:noFill/>
                        </a:ln>
                        <a:solidFill>
                          <a:schemeClr val="tx1"/>
                        </a:solidFill>
                        <a:effectLst/>
                        <a:latin typeface="Arial"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cs typeface="Arial" charset="0"/>
                        </a:rPr>
                        <a:t>Disability Equality Training for All</a:t>
                      </a:r>
                      <a:endParaRPr kumimoji="0" lang="en-US" sz="1900" b="1" i="0" u="none" strike="noStrike" cap="none" normalizeH="0" baseline="0" dirty="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6"/>
                  </a:ext>
                </a:extLst>
              </a:tr>
              <a:tr h="3780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cs typeface="Arial" charset="0"/>
                        </a:rPr>
                        <a:t>Ordinary needs put on hold</a:t>
                      </a:r>
                      <a:endParaRPr kumimoji="0" lang="en-US" sz="1900" b="1" i="0" u="none" strike="noStrike" cap="none" normalizeH="0" baseline="0" dirty="0">
                        <a:ln>
                          <a:noFill/>
                        </a:ln>
                        <a:solidFill>
                          <a:schemeClr val="tx1"/>
                        </a:solidFill>
                        <a:effectLst/>
                        <a:latin typeface="Arial"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cs typeface="Arial" charset="0"/>
                        </a:rPr>
                        <a:t>Encourage social relationships </a:t>
                      </a:r>
                      <a:endParaRPr kumimoji="0" lang="en-US" sz="1900" b="1" i="0" u="none" strike="noStrike" cap="none" normalizeH="0" baseline="0" dirty="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7"/>
                  </a:ext>
                </a:extLst>
              </a:tr>
              <a:tr h="6638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cs typeface="Arial" charset="0"/>
                        </a:rPr>
                        <a:t>Re-entry if normal enough OR Permanent Exclusion</a:t>
                      </a:r>
                      <a:endParaRPr kumimoji="0" lang="en-US" sz="1900" b="1" i="0" u="none" strike="noStrike" cap="none" normalizeH="0" baseline="0" dirty="0">
                        <a:ln>
                          <a:noFill/>
                        </a:ln>
                        <a:solidFill>
                          <a:schemeClr val="tx1"/>
                        </a:solidFill>
                        <a:effectLst/>
                        <a:latin typeface="Arial"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cs typeface="Arial" charset="0"/>
                        </a:rPr>
                        <a:t>Diversity welcomed and disabled person is Included</a:t>
                      </a:r>
                      <a:endParaRPr kumimoji="0" lang="en-US" sz="1900" b="1" i="0" u="none" strike="noStrike" cap="none" normalizeH="0" baseline="0" dirty="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8"/>
                  </a:ext>
                </a:extLst>
              </a:tr>
              <a:tr h="3711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cs typeface="Arial" charset="0"/>
                        </a:rPr>
                        <a:t>Society remains unchanged</a:t>
                      </a:r>
                      <a:endParaRPr kumimoji="0" lang="en-US" sz="1900" b="1" i="0" u="none" strike="noStrike" cap="none" normalizeH="0" baseline="0" dirty="0">
                        <a:ln>
                          <a:noFill/>
                        </a:ln>
                        <a:solidFill>
                          <a:schemeClr val="tx1"/>
                        </a:solidFill>
                        <a:effectLst/>
                        <a:latin typeface="Arial"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900" b="1" i="0" u="none" strike="noStrike" cap="none" normalizeH="0" baseline="0" dirty="0">
                          <a:ln>
                            <a:noFill/>
                          </a:ln>
                          <a:solidFill>
                            <a:schemeClr val="tx1"/>
                          </a:solidFill>
                          <a:effectLst/>
                          <a:latin typeface="Arial" charset="0"/>
                          <a:cs typeface="Arial" charset="0"/>
                        </a:rPr>
                        <a:t>Society evolves</a:t>
                      </a:r>
                      <a:endParaRPr kumimoji="0" lang="en-US" sz="1900" b="1" i="0" u="none" strike="noStrike" cap="none" normalizeH="0" baseline="0" dirty="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9"/>
                  </a:ext>
                </a:extLst>
              </a:tr>
            </a:tbl>
          </a:graphicData>
        </a:graphic>
      </p:graphicFrame>
      <p:sp>
        <p:nvSpPr>
          <p:cNvPr id="25637" name="Text Box 37"/>
          <p:cNvSpPr txBox="1">
            <a:spLocks noChangeArrowheads="1"/>
          </p:cNvSpPr>
          <p:nvPr/>
        </p:nvSpPr>
        <p:spPr bwMode="auto">
          <a:xfrm>
            <a:off x="1331640" y="5733256"/>
            <a:ext cx="9288016" cy="338554"/>
          </a:xfrm>
          <a:prstGeom prst="rect">
            <a:avLst/>
          </a:prstGeom>
          <a:noFill/>
          <a:ln w="9525">
            <a:noFill/>
            <a:miter lim="800000"/>
            <a:headEnd/>
            <a:tailEnd/>
          </a:ln>
        </p:spPr>
        <p:txBody>
          <a:bodyPr wrap="square">
            <a:spAutoFit/>
          </a:bodyPr>
          <a:lstStyle/>
          <a:p>
            <a:r>
              <a:rPr lang="en-GB" altLang="en-US" sz="1600" b="1" dirty="0">
                <a:latin typeface="Calibri" pitchFamily="34" charset="0"/>
              </a:rPr>
              <a:t>(Adapted from Micheline Mason 1994 &amp; R. Rieser 2005)</a:t>
            </a:r>
            <a:endParaRPr lang="en-US" altLang="en-US" sz="1600" b="1" dirty="0">
              <a:latin typeface="Calibri"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528" y="548680"/>
            <a:ext cx="4067944" cy="5760640"/>
          </a:xfrm>
        </p:spPr>
        <p:txBody>
          <a:bodyPr>
            <a:normAutofit lnSpcReduction="10000"/>
          </a:bodyPr>
          <a:lstStyle/>
          <a:p>
            <a:pPr>
              <a:buNone/>
            </a:pPr>
            <a:r>
              <a:rPr lang="en-GB" dirty="0"/>
              <a:t>	“Priestnall is really good because they have many autistic students and they understand us.  I think I will have a great time at Priestnall because they know how to deal with me and support me.  Social time is great as I get to hang out with other students who like to share my interests.”</a:t>
            </a:r>
          </a:p>
          <a:p>
            <a:pPr>
              <a:buNone/>
            </a:pPr>
            <a:endParaRPr lang="en-GB" sz="1500" dirty="0"/>
          </a:p>
          <a:p>
            <a:pPr>
              <a:buNone/>
            </a:pPr>
            <a:r>
              <a:rPr lang="en-GB" dirty="0"/>
              <a:t>	</a:t>
            </a:r>
          </a:p>
        </p:txBody>
      </p:sp>
      <p:pic>
        <p:nvPicPr>
          <p:cNvPr id="2050" name="Picture 2" descr="C:\Users\Gareth\AppData\Local\Microsoft\Windows\Temporary Internet Files\Content.Outlook\AAFCEMDH\16-03-2016 112110.jpg"/>
          <p:cNvPicPr>
            <a:picLocks noChangeAspect="1" noChangeArrowheads="1"/>
          </p:cNvPicPr>
          <p:nvPr/>
        </p:nvPicPr>
        <p:blipFill>
          <a:blip r:embed="rId2" cstate="print"/>
          <a:srcRect/>
          <a:stretch>
            <a:fillRect/>
          </a:stretch>
        </p:blipFill>
        <p:spPr bwMode="auto">
          <a:xfrm>
            <a:off x="3779912" y="476672"/>
            <a:ext cx="5198367" cy="3816424"/>
          </a:xfrm>
          <a:prstGeom prst="rect">
            <a:avLst/>
          </a:prstGeom>
          <a:noFill/>
        </p:spPr>
      </p:pic>
      <p:sp>
        <p:nvSpPr>
          <p:cNvPr id="4" name="TextBox 3"/>
          <p:cNvSpPr txBox="1"/>
          <p:nvPr/>
        </p:nvSpPr>
        <p:spPr>
          <a:xfrm>
            <a:off x="5004048" y="4581128"/>
            <a:ext cx="2724464" cy="584775"/>
          </a:xfrm>
          <a:prstGeom prst="rect">
            <a:avLst/>
          </a:prstGeom>
          <a:noFill/>
        </p:spPr>
        <p:txBody>
          <a:bodyPr wrap="none" rtlCol="0">
            <a:spAutoFit/>
          </a:bodyPr>
          <a:lstStyle/>
          <a:p>
            <a:r>
              <a:rPr lang="en-GB" sz="3200" dirty="0"/>
              <a:t>Bobby, aged 12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oS DayEve\Still pics\P6300169.JPG"/>
          <p:cNvPicPr/>
          <p:nvPr/>
        </p:nvPicPr>
        <p:blipFill>
          <a:blip r:embed="rId2" cstate="print">
            <a:lum bright="10000" contrast="10000"/>
          </a:blip>
          <a:srcRect/>
          <a:stretch>
            <a:fillRect/>
          </a:stretch>
        </p:blipFill>
        <p:spPr bwMode="auto">
          <a:xfrm>
            <a:off x="179512" y="188640"/>
            <a:ext cx="4824536" cy="3960440"/>
          </a:xfrm>
          <a:prstGeom prst="rect">
            <a:avLst/>
          </a:prstGeom>
          <a:noFill/>
          <a:ln w="9525">
            <a:noFill/>
            <a:miter lim="800000"/>
            <a:headEnd/>
            <a:tailEnd/>
          </a:ln>
        </p:spPr>
      </p:pic>
      <p:pic>
        <p:nvPicPr>
          <p:cNvPr id="5" name="Picture 4" descr="E:\NoS DayEve\Still pics\P6300168.JPG"/>
          <p:cNvPicPr/>
          <p:nvPr/>
        </p:nvPicPr>
        <p:blipFill>
          <a:blip r:embed="rId3" cstate="print">
            <a:lum bright="10000" contrast="30000"/>
          </a:blip>
          <a:srcRect/>
          <a:stretch>
            <a:fillRect/>
          </a:stretch>
        </p:blipFill>
        <p:spPr bwMode="auto">
          <a:xfrm>
            <a:off x="4572000" y="2420888"/>
            <a:ext cx="4427463" cy="3285087"/>
          </a:xfrm>
          <a:prstGeom prst="rect">
            <a:avLst/>
          </a:prstGeom>
          <a:noFill/>
          <a:ln w="9525">
            <a:noFill/>
            <a:miter lim="800000"/>
            <a:headEnd/>
            <a:tailEnd/>
          </a:ln>
        </p:spPr>
      </p:pic>
      <p:sp>
        <p:nvSpPr>
          <p:cNvPr id="6" name="Content Placeholder 1"/>
          <p:cNvSpPr>
            <a:spLocks noGrp="1"/>
          </p:cNvSpPr>
          <p:nvPr>
            <p:ph idx="1"/>
          </p:nvPr>
        </p:nvSpPr>
        <p:spPr>
          <a:xfrm>
            <a:off x="4716016" y="620688"/>
            <a:ext cx="4125144" cy="2088232"/>
          </a:xfrm>
        </p:spPr>
        <p:txBody>
          <a:bodyPr>
            <a:normAutofit/>
          </a:bodyPr>
          <a:lstStyle/>
          <a:p>
            <a:pPr>
              <a:buNone/>
            </a:pPr>
            <a:r>
              <a:rPr lang="en-GB" dirty="0"/>
              <a:t>	</a:t>
            </a:r>
            <a:r>
              <a:rPr lang="en-GB" sz="3000" dirty="0"/>
              <a:t>Chris, now aged 19</a:t>
            </a:r>
          </a:p>
          <a:p>
            <a:pPr>
              <a:buNone/>
            </a:pPr>
            <a:endParaRPr lang="en-GB" sz="1400" dirty="0"/>
          </a:p>
          <a:p>
            <a:pPr>
              <a:buNone/>
            </a:pPr>
            <a:r>
              <a:rPr lang="en-GB" dirty="0"/>
              <a:t>	(pictured aged 13)</a:t>
            </a:r>
          </a:p>
        </p:txBody>
      </p:sp>
      <p:sp>
        <p:nvSpPr>
          <p:cNvPr id="7" name="Content Placeholder 1"/>
          <p:cNvSpPr txBox="1">
            <a:spLocks/>
          </p:cNvSpPr>
          <p:nvPr/>
        </p:nvSpPr>
        <p:spPr>
          <a:xfrm>
            <a:off x="323528" y="4365104"/>
            <a:ext cx="4125144" cy="1728192"/>
          </a:xfrm>
          <a:prstGeom prst="rect">
            <a:avLst/>
          </a:prstGeom>
        </p:spPr>
        <p:txBody>
          <a:bodyPr vert="horz">
            <a:normAutofit/>
          </a:bodyPr>
          <a:lstStyle/>
          <a:p>
            <a:pPr marL="365760" marR="0" lvl="0" indent="-256032" algn="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2700" b="0" i="0" u="none" strike="noStrike" kern="1200" cap="none" spc="0" normalizeH="0" baseline="0" noProof="0" dirty="0">
                <a:ln>
                  <a:noFill/>
                </a:ln>
                <a:solidFill>
                  <a:schemeClr val="tx1"/>
                </a:solidFill>
                <a:effectLst/>
                <a:uLnTx/>
                <a:uFillTx/>
                <a:latin typeface="+mn-lt"/>
                <a:ea typeface="+mn-ea"/>
                <a:cs typeface="+mn-cs"/>
              </a:rPr>
              <a:t>	</a:t>
            </a:r>
            <a:r>
              <a:rPr kumimoji="0" lang="en-GB" sz="3000" b="0" i="0" u="none" strike="noStrike" kern="1200" cap="none" spc="0" normalizeH="0" baseline="0" noProof="0" dirty="0">
                <a:ln>
                  <a:noFill/>
                </a:ln>
                <a:solidFill>
                  <a:schemeClr val="tx1"/>
                </a:solidFill>
                <a:effectLst/>
                <a:uLnTx/>
                <a:uFillTx/>
                <a:latin typeface="+mn-lt"/>
                <a:ea typeface="+mn-ea"/>
                <a:cs typeface="+mn-cs"/>
              </a:rPr>
              <a:t>Osaid, now aged 21</a:t>
            </a:r>
          </a:p>
          <a:p>
            <a:pPr marL="365760" marR="0" lvl="0" indent="-256032" algn="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GB" sz="1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algn="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2700" b="0" i="0" u="none" strike="noStrike" kern="1200" cap="none" spc="0" normalizeH="0" baseline="0" noProof="0" dirty="0">
                <a:ln>
                  <a:noFill/>
                </a:ln>
                <a:solidFill>
                  <a:schemeClr val="tx1"/>
                </a:solidFill>
                <a:effectLst/>
                <a:uLnTx/>
                <a:uFillTx/>
                <a:latin typeface="+mn-lt"/>
                <a:ea typeface="+mn-ea"/>
                <a:cs typeface="+mn-cs"/>
              </a:rPr>
              <a:t>	(pictured aged 13)</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388" y="4581525"/>
            <a:ext cx="8353425" cy="1511300"/>
          </a:xfrm>
        </p:spPr>
        <p:txBody>
          <a:bodyPr>
            <a:normAutofit/>
          </a:bodyPr>
          <a:lstStyle/>
          <a:p>
            <a:pPr>
              <a:buFont typeface="Arial" charset="0"/>
              <a:buNone/>
              <a:defRPr/>
            </a:pPr>
            <a:r>
              <a:rPr lang="en-GB" dirty="0"/>
              <a:t>	“I get to do everything my friends do, just that sometimes I have things changed a little so I can join in properly.”  Lola, aged 15</a:t>
            </a:r>
          </a:p>
        </p:txBody>
      </p:sp>
      <p:pic>
        <p:nvPicPr>
          <p:cNvPr id="46083" name="Picture 3" descr="C:\Users\Gareth\Pictures\INCLUSION\LB with TA in class.jpg"/>
          <p:cNvPicPr>
            <a:picLocks noChangeAspect="1" noChangeArrowheads="1"/>
          </p:cNvPicPr>
          <p:nvPr/>
        </p:nvPicPr>
        <p:blipFill>
          <a:blip r:embed="rId2" cstate="print"/>
          <a:srcRect/>
          <a:stretch>
            <a:fillRect/>
          </a:stretch>
        </p:blipFill>
        <p:spPr bwMode="auto">
          <a:xfrm>
            <a:off x="1042988" y="188913"/>
            <a:ext cx="6913562" cy="4248150"/>
          </a:xfrm>
          <a:prstGeom prst="rect">
            <a:avLst/>
          </a:prstGeom>
          <a:noFill/>
          <a:ln w="9525">
            <a:noFill/>
            <a:miter lim="800000"/>
            <a:headEnd/>
            <a:tailEnd/>
          </a:ln>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4088" y="620688"/>
            <a:ext cx="3528392" cy="4896544"/>
          </a:xfrm>
        </p:spPr>
        <p:txBody>
          <a:bodyPr>
            <a:normAutofit/>
          </a:bodyPr>
          <a:lstStyle/>
          <a:p>
            <a:pPr>
              <a:buNone/>
            </a:pPr>
            <a:r>
              <a:rPr lang="en-GB" dirty="0"/>
              <a:t>	“At first it was very difficult for me at school but now I like to take on challenges and I like that here there are safe rooms for you to go to. I am good at maths.”</a:t>
            </a:r>
          </a:p>
          <a:p>
            <a:pPr>
              <a:buNone/>
            </a:pPr>
            <a:endParaRPr lang="en-GB" dirty="0"/>
          </a:p>
          <a:p>
            <a:pPr>
              <a:buNone/>
            </a:pPr>
            <a:r>
              <a:rPr lang="en-GB" dirty="0"/>
              <a:t>	Jack, aged 15</a:t>
            </a:r>
          </a:p>
        </p:txBody>
      </p:sp>
      <p:pic>
        <p:nvPicPr>
          <p:cNvPr id="1026" name="Picture 2" descr="C:\Users\Gareth\AppData\Local\Microsoft\Windows\Temporary Internet Files\Content.Outlook\AAFCEMDH\16-03-2016 094032.jpg"/>
          <p:cNvPicPr>
            <a:picLocks noChangeAspect="1" noChangeArrowheads="1"/>
          </p:cNvPicPr>
          <p:nvPr/>
        </p:nvPicPr>
        <p:blipFill>
          <a:blip r:embed="rId2" cstate="print"/>
          <a:srcRect/>
          <a:stretch>
            <a:fillRect/>
          </a:stretch>
        </p:blipFill>
        <p:spPr bwMode="auto">
          <a:xfrm>
            <a:off x="395536" y="269430"/>
            <a:ext cx="4879595" cy="5355654"/>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28FD2150-23C4-4AF3-AA00-5BB7EA647EA6}"/>
              </a:ext>
            </a:extLst>
          </p:cNvPr>
          <p:cNvSpPr>
            <a:spLocks noGrp="1"/>
          </p:cNvSpPr>
          <p:nvPr>
            <p:ph idx="1"/>
          </p:nvPr>
        </p:nvSpPr>
        <p:spPr>
          <a:xfrm>
            <a:off x="457200" y="1417638"/>
            <a:ext cx="8229600" cy="4525963"/>
          </a:xfrm>
        </p:spPr>
        <p:txBody>
          <a:bodyPr/>
          <a:lstStyle/>
          <a:p>
            <a:pPr marL="109728" indent="0">
              <a:buNone/>
            </a:pPr>
            <a:endParaRPr lang="en-GB" dirty="0"/>
          </a:p>
          <a:p>
            <a:pPr marL="109728" indent="0">
              <a:buNone/>
            </a:pPr>
            <a:endParaRPr lang="en-GB" dirty="0"/>
          </a:p>
          <a:p>
            <a:pPr marL="109728" indent="0">
              <a:buNone/>
            </a:pPr>
            <a:r>
              <a:rPr lang="en-GB" dirty="0"/>
              <a:t>Morewood, G., Tomlinson, C. &amp; Bond, C. (in press, 2019) Meeting the needs of autistic girls at secondary school. In Hebron, J. &amp; Bond, C (Eds). Educating girls on the autism spectrum: developing an integrated approach. London. Jessica Kingsley.</a:t>
            </a:r>
          </a:p>
        </p:txBody>
      </p:sp>
      <p:sp>
        <p:nvSpPr>
          <p:cNvPr id="3" name="Title 2">
            <a:extLst>
              <a:ext uri="{FF2B5EF4-FFF2-40B4-BE49-F238E27FC236}">
                <a16:creationId xmlns="" xmlns:a16="http://schemas.microsoft.com/office/drawing/2014/main" id="{689DD9B0-0A3B-41CC-B747-2F082B6317D7}"/>
              </a:ext>
            </a:extLst>
          </p:cNvPr>
          <p:cNvSpPr>
            <a:spLocks noGrp="1"/>
          </p:cNvSpPr>
          <p:nvPr>
            <p:ph type="title"/>
          </p:nvPr>
        </p:nvSpPr>
        <p:spPr/>
        <p:txBody>
          <a:bodyPr>
            <a:normAutofit/>
          </a:bodyPr>
          <a:lstStyle/>
          <a:p>
            <a:r>
              <a:rPr lang="en-GB" sz="4200" dirty="0">
                <a:solidFill>
                  <a:schemeClr val="tx1"/>
                </a:solidFill>
                <a:effectLst/>
              </a:rPr>
              <a:t>Later in 2019…</a:t>
            </a:r>
          </a:p>
        </p:txBody>
      </p:sp>
    </p:spTree>
    <p:extLst>
      <p:ext uri="{BB962C8B-B14F-4D97-AF65-F5344CB8AC3E}">
        <p14:creationId xmlns:p14="http://schemas.microsoft.com/office/powerpoint/2010/main" val="19391696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827" y="188640"/>
            <a:ext cx="7994345"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8916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C841F37-48F6-436C-B366-0AA44A961D4D" descr="cid:0C841F37-48F6-436C-B366-0AA44A961D4D"/>
          <p:cNvPicPr/>
          <p:nvPr/>
        </p:nvPicPr>
        <p:blipFill>
          <a:blip r:embed="rId2" r:link="rId3" cstate="print"/>
          <a:srcRect/>
          <a:stretch>
            <a:fillRect/>
          </a:stretch>
        </p:blipFill>
        <p:spPr bwMode="auto">
          <a:xfrm>
            <a:off x="2267744" y="116632"/>
            <a:ext cx="4410109" cy="5544616"/>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8784976"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287" y="116633"/>
            <a:ext cx="7214121"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304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1341836"/>
            <a:ext cx="8712968" cy="3528392"/>
          </a:xfrm>
        </p:spPr>
        <p:txBody>
          <a:bodyPr>
            <a:normAutofit lnSpcReduction="10000"/>
          </a:bodyPr>
          <a:lstStyle/>
          <a:p>
            <a:pPr marL="109728" indent="0">
              <a:buClrTx/>
              <a:buSzPct val="75000"/>
              <a:buNone/>
              <a:defRPr/>
            </a:pPr>
            <a:r>
              <a:rPr lang="en-US" sz="2000" b="1" dirty="0">
                <a:latin typeface="Arial"/>
                <a:ea typeface="ＭＳ Ｐゴシック" pitchFamily="-65" charset="-128"/>
                <a:cs typeface="Arial"/>
              </a:rPr>
              <a:t>Teachers and school staff to set a positive example</a:t>
            </a:r>
          </a:p>
          <a:p>
            <a:pPr marL="393192" lvl="1" indent="0">
              <a:buClrTx/>
              <a:buSzPct val="90000"/>
              <a:buNone/>
              <a:defRPr/>
            </a:pPr>
            <a:r>
              <a:rPr lang="en-US" sz="2000" dirty="0">
                <a:latin typeface="Arial"/>
                <a:ea typeface="ＭＳ Ｐゴシック" pitchFamily="-65" charset="-128"/>
                <a:cs typeface="Arial"/>
              </a:rPr>
              <a:t>“You, the teacher, can make a huge difference – positive or negative – in the way other students view a child with autism.  As the leader of the classroom, you set the tone.  Be careful not to give the others license to bully that child” [parent] (Sciutto et al, 2012, p.182)</a:t>
            </a:r>
          </a:p>
          <a:p>
            <a:pPr marL="393192" lvl="1" indent="0">
              <a:buClrTx/>
              <a:buSzPct val="90000"/>
              <a:buNone/>
              <a:defRPr/>
            </a:pPr>
            <a:endParaRPr lang="en-US" sz="2000" dirty="0">
              <a:latin typeface="Arial"/>
              <a:ea typeface="ＭＳ Ｐゴシック" pitchFamily="-65" charset="-128"/>
              <a:cs typeface="Arial"/>
            </a:endParaRPr>
          </a:p>
          <a:p>
            <a:pPr marL="109728" indent="0">
              <a:buClrTx/>
              <a:buSzPct val="75000"/>
              <a:buNone/>
              <a:defRPr/>
            </a:pPr>
            <a:r>
              <a:rPr lang="en-US" sz="2000" b="1" dirty="0">
                <a:latin typeface="Arial"/>
                <a:ea typeface="ＭＳ Ｐゴシック" pitchFamily="-65" charset="-128"/>
                <a:cs typeface="Arial"/>
              </a:rPr>
              <a:t>Understanding of the individual student and their autism</a:t>
            </a:r>
          </a:p>
          <a:p>
            <a:pPr marL="393192" lvl="1" indent="0">
              <a:buClrTx/>
              <a:buSzPct val="90000"/>
              <a:buNone/>
              <a:defRPr/>
            </a:pPr>
            <a:r>
              <a:rPr lang="en-US" sz="2000" dirty="0">
                <a:latin typeface="Arial"/>
                <a:ea typeface="ＭＳ Ｐゴシック" pitchFamily="-65" charset="-128"/>
                <a:cs typeface="Arial"/>
              </a:rPr>
              <a:t>“He is a CHILD first… Do not focus on the disability, but rather his tremendous abilities” [parent] (Sciutto et al, 2012, p.180)</a:t>
            </a:r>
          </a:p>
          <a:p>
            <a:pPr marL="393192" lvl="1" indent="0">
              <a:buClrTx/>
              <a:buSzPct val="90000"/>
              <a:buNone/>
              <a:defRPr/>
            </a:pPr>
            <a:r>
              <a:rPr lang="en-GB" sz="2000" dirty="0">
                <a:latin typeface="Arial"/>
                <a:ea typeface="ＭＳ Ｐゴシック" pitchFamily="-65" charset="-128"/>
                <a:cs typeface="Arial"/>
              </a:rPr>
              <a:t>“You met another kid on the spectrum? That</a:t>
            </a:r>
            <a:r>
              <a:rPr lang="fr-FR" sz="2000" dirty="0">
                <a:latin typeface="Arial"/>
                <a:ea typeface="ＭＳ Ｐゴシック" pitchFamily="-65" charset="-128"/>
                <a:cs typeface="Arial"/>
              </a:rPr>
              <a:t>’</a:t>
            </a:r>
            <a:r>
              <a:rPr lang="en-GB" sz="2000" dirty="0">
                <a:latin typeface="Arial"/>
                <a:ea typeface="ＭＳ Ｐゴシック" pitchFamily="-65" charset="-128"/>
                <a:cs typeface="Arial"/>
              </a:rPr>
              <a:t>s nice. Here’s another one.  Not the same one.  Another one” [parent] (Sciutto et al, 2012, p.180)</a:t>
            </a:r>
          </a:p>
          <a:p>
            <a:pPr marL="457200" lvl="1" indent="0">
              <a:buNone/>
              <a:defRPr/>
            </a:pPr>
            <a:endParaRPr lang="en-US" sz="1600" dirty="0">
              <a:latin typeface="Arial"/>
              <a:ea typeface="ＭＳ Ｐゴシック" pitchFamily="-65" charset="-128"/>
              <a:cs typeface="Arial"/>
            </a:endParaRPr>
          </a:p>
        </p:txBody>
      </p:sp>
      <p:sp>
        <p:nvSpPr>
          <p:cNvPr id="4" name="TextBox 3"/>
          <p:cNvSpPr txBox="1"/>
          <p:nvPr/>
        </p:nvSpPr>
        <p:spPr>
          <a:xfrm>
            <a:off x="179388" y="5245077"/>
            <a:ext cx="8712968" cy="400110"/>
          </a:xfrm>
          <a:prstGeom prst="rect">
            <a:avLst/>
          </a:prstGeom>
          <a:noFill/>
          <a:ln>
            <a:solidFill>
              <a:schemeClr val="tx1"/>
            </a:solidFill>
          </a:ln>
        </p:spPr>
        <p:txBody>
          <a:bodyPr wrap="square" rtlCol="0">
            <a:spAutoFit/>
          </a:bodyPr>
          <a:lstStyle/>
          <a:p>
            <a:pPr algn="ctr"/>
            <a:r>
              <a:rPr lang="en-GB" sz="2000" dirty="0" err="1"/>
              <a:t>SENCology</a:t>
            </a:r>
            <a:r>
              <a:rPr lang="en-GB" sz="2000" dirty="0"/>
              <a:t> blog post </a:t>
            </a:r>
            <a:r>
              <a:rPr lang="en-GB" sz="2000" b="1" dirty="0"/>
              <a:t>Role models help us define by ability, not disability.</a:t>
            </a:r>
          </a:p>
        </p:txBody>
      </p:sp>
      <p:sp>
        <p:nvSpPr>
          <p:cNvPr id="5" name="Title 1">
            <a:extLst>
              <a:ext uri="{FF2B5EF4-FFF2-40B4-BE49-F238E27FC236}">
                <a16:creationId xmlns="" xmlns:a16="http://schemas.microsoft.com/office/drawing/2014/main" id="{12E33D03-7055-4E96-A00D-6449C0C6D974}"/>
              </a:ext>
            </a:extLst>
          </p:cNvPr>
          <p:cNvSpPr>
            <a:spLocks noGrp="1"/>
          </p:cNvSpPr>
          <p:nvPr>
            <p:ph type="title"/>
          </p:nvPr>
        </p:nvSpPr>
        <p:spPr>
          <a:xfrm>
            <a:off x="179388" y="188913"/>
            <a:ext cx="8785225" cy="863823"/>
          </a:xfrm>
        </p:spPr>
        <p:txBody>
          <a:bodyPr>
            <a:normAutofit/>
          </a:bodyPr>
          <a:lstStyle/>
          <a:p>
            <a:r>
              <a:rPr lang="en-US" sz="3100" b="0" dirty="0">
                <a:solidFill>
                  <a:schemeClr val="tx1"/>
                </a:solidFill>
                <a:effectLst/>
                <a:latin typeface="Arial"/>
                <a:cs typeface="Arial"/>
              </a:rPr>
              <a:t>What do parents/carers and young people want?</a:t>
            </a:r>
          </a:p>
        </p:txBody>
      </p:sp>
    </p:spTree>
    <p:extLst>
      <p:ext uri="{BB962C8B-B14F-4D97-AF65-F5344CB8AC3E}">
        <p14:creationId xmlns:p14="http://schemas.microsoft.com/office/powerpoint/2010/main" val="414596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ChangeArrowheads="1"/>
          </p:cNvSpPr>
          <p:nvPr>
            <p:ph type="body" idx="1"/>
          </p:nvPr>
        </p:nvSpPr>
        <p:spPr>
          <a:xfrm>
            <a:off x="179512" y="332656"/>
            <a:ext cx="8784976" cy="5112568"/>
          </a:xfrm>
        </p:spPr>
        <p:txBody>
          <a:bodyPr>
            <a:normAutofit fontScale="92500" lnSpcReduction="10000"/>
          </a:bodyPr>
          <a:lstStyle/>
          <a:p>
            <a:pPr algn="ctr">
              <a:buFontTx/>
              <a:buNone/>
              <a:defRPr/>
            </a:pPr>
            <a:endParaRPr lang="en-GB" sz="3500" b="1" dirty="0">
              <a:latin typeface="Calibri" pitchFamily="34" charset="0"/>
            </a:endParaRPr>
          </a:p>
          <a:p>
            <a:pPr algn="ctr">
              <a:buFontTx/>
              <a:buNone/>
              <a:defRPr/>
            </a:pPr>
            <a:endParaRPr lang="en-GB" sz="1500" b="1" dirty="0">
              <a:latin typeface="Calibri" pitchFamily="34" charset="0"/>
            </a:endParaRPr>
          </a:p>
          <a:p>
            <a:pPr algn="ctr">
              <a:buFontTx/>
              <a:buNone/>
              <a:defRPr/>
            </a:pPr>
            <a:r>
              <a:rPr lang="en-GB" sz="4700" b="1" dirty="0">
                <a:latin typeface="Calibri" pitchFamily="34" charset="0"/>
              </a:rPr>
              <a:t>Gareth D Morewood</a:t>
            </a:r>
            <a:r>
              <a:rPr lang="en-GB" sz="4400" b="1" dirty="0">
                <a:latin typeface="Calibri" pitchFamily="34" charset="0"/>
              </a:rPr>
              <a:t> </a:t>
            </a:r>
          </a:p>
          <a:p>
            <a:pPr algn="ctr">
              <a:buFontTx/>
              <a:buNone/>
              <a:defRPr/>
            </a:pPr>
            <a:endParaRPr lang="en-GB" sz="4400" b="1" dirty="0">
              <a:latin typeface="Calibri" pitchFamily="34" charset="0"/>
            </a:endParaRPr>
          </a:p>
          <a:p>
            <a:pPr algn="ctr">
              <a:buFontTx/>
              <a:buNone/>
              <a:defRPr/>
            </a:pPr>
            <a:r>
              <a:rPr lang="en-GB" sz="4400" b="1" dirty="0">
                <a:latin typeface="Calibri" pitchFamily="34" charset="0"/>
              </a:rPr>
              <a:t>www.gdmorewood.com</a:t>
            </a:r>
          </a:p>
          <a:p>
            <a:pPr algn="ctr">
              <a:buFontTx/>
              <a:buNone/>
              <a:defRPr/>
            </a:pPr>
            <a:r>
              <a:rPr lang="en-GB" sz="4400" b="1" dirty="0">
                <a:latin typeface="Calibri" pitchFamily="34" charset="0"/>
              </a:rPr>
              <a:t>@</a:t>
            </a:r>
            <a:r>
              <a:rPr lang="en-GB" sz="4400" b="1" dirty="0" err="1">
                <a:latin typeface="Calibri" pitchFamily="34" charset="0"/>
              </a:rPr>
              <a:t>gdmorewood</a:t>
            </a:r>
            <a:endParaRPr lang="en-GB" sz="4400" b="1" dirty="0">
              <a:latin typeface="Calibri" pitchFamily="34" charset="0"/>
            </a:endParaRPr>
          </a:p>
          <a:p>
            <a:pPr algn="ctr">
              <a:buFontTx/>
              <a:buNone/>
              <a:defRPr/>
            </a:pPr>
            <a:endParaRPr lang="en-GB" sz="1100" b="1" dirty="0">
              <a:latin typeface="Calibri" pitchFamily="34" charset="0"/>
            </a:endParaRPr>
          </a:p>
          <a:p>
            <a:pPr algn="ctr">
              <a:buFontTx/>
              <a:buNone/>
              <a:defRPr/>
            </a:pPr>
            <a:r>
              <a:rPr lang="en-GB" sz="4400" b="1" dirty="0">
                <a:latin typeface="Calibri" pitchFamily="34" charset="0"/>
              </a:rPr>
              <a:t>www.studio3.org</a:t>
            </a:r>
          </a:p>
          <a:p>
            <a:pPr algn="ctr">
              <a:buFontTx/>
              <a:buNone/>
              <a:defRPr/>
            </a:pPr>
            <a:r>
              <a:rPr lang="en-GB" sz="4400" b="1" dirty="0">
                <a:latin typeface="Calibri" pitchFamily="34" charset="0"/>
              </a:rPr>
              <a:t>@</a:t>
            </a:r>
            <a:r>
              <a:rPr lang="en-GB" sz="4400" b="1" dirty="0" err="1">
                <a:latin typeface="Calibri" pitchFamily="34" charset="0"/>
              </a:rPr>
              <a:t>studioIII</a:t>
            </a:r>
            <a:endParaRPr lang="en-GB" sz="4400" b="1" dirty="0">
              <a:latin typeface="Calibri" pitchFamily="34" charset="0"/>
            </a:endParaRPr>
          </a:p>
          <a:p>
            <a:pPr algn="ctr">
              <a:buFontTx/>
              <a:buNone/>
              <a:defRPr/>
            </a:pPr>
            <a:endParaRPr lang="en-GB" sz="1600" b="1" dirty="0">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052736"/>
            <a:ext cx="8424936" cy="4752528"/>
          </a:xfrm>
        </p:spPr>
        <p:txBody>
          <a:bodyPr>
            <a:normAutofit lnSpcReduction="10000"/>
          </a:bodyPr>
          <a:lstStyle/>
          <a:p>
            <a:pPr>
              <a:buClrTx/>
              <a:buSzPct val="75000"/>
              <a:buFont typeface="Wingdings" pitchFamily="2" charset="2"/>
              <a:buChar char="Ø"/>
            </a:pPr>
            <a:r>
              <a:rPr lang="en-GB" dirty="0"/>
              <a:t>Emotional regulation is a life-long developmental process underlying attention and social engagement, and is essential for optimal social, emotional and communication development and the development of relationships for all children and adults.</a:t>
            </a:r>
          </a:p>
          <a:p>
            <a:pPr>
              <a:buClrTx/>
              <a:buSzPct val="75000"/>
              <a:buFont typeface="Wingdings" pitchFamily="2" charset="2"/>
              <a:buChar char="Ø"/>
            </a:pPr>
            <a:r>
              <a:rPr lang="en-GB" dirty="0"/>
              <a:t>Emotional regulation may also be considered from the perspective of changes that occur over short periods of time, even from moment to moment.  </a:t>
            </a:r>
          </a:p>
          <a:p>
            <a:pPr>
              <a:buClrTx/>
              <a:buSzPct val="75000"/>
              <a:buFont typeface="Wingdings" pitchFamily="2" charset="2"/>
              <a:buChar char="Ø"/>
            </a:pPr>
            <a:r>
              <a:rPr lang="en-GB" dirty="0"/>
              <a:t>Historically there is a gradual moving away from social and behaviourally based approaches and there is now a more eclectic way of working drawing on a range approaches. </a:t>
            </a:r>
          </a:p>
          <a:p>
            <a:endParaRPr lang="en-GB" dirty="0"/>
          </a:p>
          <a:p>
            <a:endParaRPr lang="en-GB" dirty="0"/>
          </a:p>
        </p:txBody>
      </p:sp>
      <p:sp>
        <p:nvSpPr>
          <p:cNvPr id="3" name="Title 2"/>
          <p:cNvSpPr>
            <a:spLocks noGrp="1"/>
          </p:cNvSpPr>
          <p:nvPr>
            <p:ph type="title"/>
          </p:nvPr>
        </p:nvSpPr>
        <p:spPr>
          <a:xfrm>
            <a:off x="323528" y="188640"/>
            <a:ext cx="8229600" cy="850106"/>
          </a:xfrm>
        </p:spPr>
        <p:txBody>
          <a:bodyPr/>
          <a:lstStyle/>
          <a:p>
            <a:r>
              <a:rPr lang="en-GB" dirty="0">
                <a:solidFill>
                  <a:schemeClr val="tx1"/>
                </a:solidFill>
                <a:effectLst/>
              </a:rPr>
              <a:t>What is emotional regulation?</a:t>
            </a:r>
          </a:p>
        </p:txBody>
      </p:sp>
    </p:spTree>
    <p:extLst>
      <p:ext uri="{BB962C8B-B14F-4D97-AF65-F5344CB8AC3E}">
        <p14:creationId xmlns:p14="http://schemas.microsoft.com/office/powerpoint/2010/main" val="4007021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332656"/>
            <a:ext cx="8496944" cy="5544616"/>
          </a:xfrm>
        </p:spPr>
        <p:txBody>
          <a:bodyPr>
            <a:normAutofit lnSpcReduction="10000"/>
          </a:bodyPr>
          <a:lstStyle/>
          <a:p>
            <a:pPr>
              <a:buClrTx/>
              <a:buSzPct val="75000"/>
              <a:buFont typeface="Wingdings" pitchFamily="2" charset="2"/>
              <a:buChar char="Ø"/>
            </a:pPr>
            <a:r>
              <a:rPr lang="en-GB" dirty="0"/>
              <a:t>Education professionals and parents/carers should bear in mind that autistic children may try to gain control over socially difficult or unpleasant situations which can cause uncontrollable arousal in the child. </a:t>
            </a:r>
          </a:p>
          <a:p>
            <a:pPr>
              <a:buClrTx/>
              <a:buSzPct val="75000"/>
              <a:buFont typeface="Wingdings" pitchFamily="2" charset="2"/>
              <a:buChar char="Ø"/>
            </a:pPr>
            <a:endParaRPr lang="en-GB" dirty="0"/>
          </a:p>
          <a:p>
            <a:pPr>
              <a:buClrTx/>
              <a:buSzPct val="75000"/>
              <a:buFont typeface="Wingdings" pitchFamily="2" charset="2"/>
              <a:buChar char="Ø"/>
            </a:pPr>
            <a:r>
              <a:rPr lang="en-GB" dirty="0"/>
              <a:t>The child then often attempts to gain control by presenting in an aggressive manner towards others, trying to evoke typical negative reactions, so that the child knows when and what to expect (</a:t>
            </a:r>
            <a:r>
              <a:rPr lang="en-GB" dirty="0" err="1"/>
              <a:t>Rieffe</a:t>
            </a:r>
            <a:r>
              <a:rPr lang="en-GB" dirty="0"/>
              <a:t> et al., 2012).</a:t>
            </a:r>
          </a:p>
          <a:p>
            <a:pPr>
              <a:buClrTx/>
              <a:buSzPct val="75000"/>
              <a:buFont typeface="Wingdings" pitchFamily="2" charset="2"/>
              <a:buChar char="Ø"/>
            </a:pPr>
            <a:endParaRPr lang="en-GB" dirty="0"/>
          </a:p>
          <a:p>
            <a:pPr>
              <a:buClrTx/>
              <a:buSzPct val="75000"/>
              <a:buFont typeface="Wingdings" pitchFamily="2" charset="2"/>
              <a:buChar char="Ø"/>
            </a:pPr>
            <a:r>
              <a:rPr lang="en-GB" dirty="0"/>
              <a:t>Common terminology referring to extreme negative states includes “meltdown”, “out of control” or “shutdown”.</a:t>
            </a:r>
          </a:p>
          <a:p>
            <a:endParaRPr lang="en-GB" dirty="0"/>
          </a:p>
        </p:txBody>
      </p:sp>
    </p:spTree>
    <p:extLst>
      <p:ext uri="{BB962C8B-B14F-4D97-AF65-F5344CB8AC3E}">
        <p14:creationId xmlns:p14="http://schemas.microsoft.com/office/powerpoint/2010/main" val="2327960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88640"/>
            <a:ext cx="8712968" cy="5616624"/>
          </a:xfrm>
        </p:spPr>
        <p:txBody>
          <a:bodyPr>
            <a:normAutofit lnSpcReduction="10000"/>
          </a:bodyPr>
          <a:lstStyle/>
          <a:p>
            <a:pPr marL="109728" indent="0">
              <a:buClrTx/>
              <a:buSzPct val="75000"/>
              <a:buNone/>
            </a:pPr>
            <a:r>
              <a:rPr lang="en-GB" dirty="0"/>
              <a:t>Developing work on emotional regulation also requires a focus on positive mental health; autistic children may not have the same awareness of the importance of emotions:</a:t>
            </a:r>
          </a:p>
          <a:p>
            <a:pPr>
              <a:buClrTx/>
              <a:buSzPct val="75000"/>
              <a:buFont typeface="Wingdings" pitchFamily="2" charset="2"/>
              <a:buChar char="Ø"/>
            </a:pPr>
            <a:endParaRPr lang="en-GB" dirty="0"/>
          </a:p>
          <a:p>
            <a:pPr lvl="1">
              <a:buClrTx/>
              <a:buSzPct val="75000"/>
              <a:buFont typeface="Arial" pitchFamily="34" charset="0"/>
              <a:buChar char="•"/>
            </a:pPr>
            <a:r>
              <a:rPr lang="en-GB" dirty="0"/>
              <a:t>Autistic children may not be aware of the relationship between physical symptoms and emotional arousal</a:t>
            </a:r>
          </a:p>
          <a:p>
            <a:pPr lvl="1">
              <a:buClrTx/>
              <a:buSzPct val="75000"/>
              <a:buFont typeface="Arial" pitchFamily="34" charset="0"/>
              <a:buChar char="•"/>
            </a:pPr>
            <a:r>
              <a:rPr lang="en-GB" dirty="0"/>
              <a:t>Autistic children may have a more fragmented understanding of their emotional state and their levels of emotional arousal</a:t>
            </a:r>
          </a:p>
          <a:p>
            <a:pPr lvl="1">
              <a:buClrTx/>
              <a:buSzPct val="75000"/>
              <a:buFont typeface="Arial" pitchFamily="34" charset="0"/>
              <a:buChar char="•"/>
            </a:pPr>
            <a:r>
              <a:rPr lang="en-GB" dirty="0"/>
              <a:t>Poor coping strategies can increase the likelihood of depression and anxiety</a:t>
            </a:r>
          </a:p>
          <a:p>
            <a:pPr algn="r">
              <a:buNone/>
            </a:pPr>
            <a:r>
              <a:rPr lang="en-GB" dirty="0"/>
              <a:t>(</a:t>
            </a:r>
            <a:r>
              <a:rPr lang="en-GB" dirty="0" err="1"/>
              <a:t>Rieffe</a:t>
            </a:r>
            <a:r>
              <a:rPr lang="en-GB" dirty="0"/>
              <a:t> et al. 2011)</a:t>
            </a:r>
          </a:p>
          <a:p>
            <a:pPr>
              <a:buNone/>
            </a:pPr>
            <a:endParaRPr lang="en-GB" dirty="0"/>
          </a:p>
          <a:p>
            <a:pPr>
              <a:buNone/>
            </a:pPr>
            <a:r>
              <a:rPr lang="en-GB" dirty="0"/>
              <a:t>	</a:t>
            </a:r>
            <a:r>
              <a:rPr lang="en-GB" sz="2200" dirty="0"/>
              <a:t>Morewood, G. D. (2019) Understanding Emotional Regulation in the Context of Whole School Inclusive Systems. INCLUVISION Magazine, published by JSS Private School, Dubai.</a:t>
            </a:r>
          </a:p>
        </p:txBody>
      </p:sp>
      <p:sp>
        <p:nvSpPr>
          <p:cNvPr id="3" name="Rectangle 2">
            <a:extLst>
              <a:ext uri="{FF2B5EF4-FFF2-40B4-BE49-F238E27FC236}">
                <a16:creationId xmlns="" xmlns:a16="http://schemas.microsoft.com/office/drawing/2014/main" id="{4113F83F-39E7-4980-9868-3C7AA7A56DC5}"/>
              </a:ext>
            </a:extLst>
          </p:cNvPr>
          <p:cNvSpPr/>
          <p:nvPr/>
        </p:nvSpPr>
        <p:spPr>
          <a:xfrm>
            <a:off x="539552" y="4653136"/>
            <a:ext cx="7920880" cy="100811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10146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9000B0E-F247-42DE-B4C8-953FA55828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Concourse</Template>
  <TotalTime>0</TotalTime>
  <Words>3863</Words>
  <Application>Microsoft Office PowerPoint</Application>
  <PresentationFormat>Skærmshow (4:3)</PresentationFormat>
  <Paragraphs>381</Paragraphs>
  <Slides>60</Slides>
  <Notes>9</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60</vt:i4>
      </vt:variant>
    </vt:vector>
  </HeadingPairs>
  <TitlesOfParts>
    <vt:vector size="69" baseType="lpstr">
      <vt:lpstr>ＭＳ Ｐゴシック</vt:lpstr>
      <vt:lpstr>Arial</vt:lpstr>
      <vt:lpstr>Calibri</vt:lpstr>
      <vt:lpstr>Tahoma</vt:lpstr>
      <vt:lpstr>Verdana</vt:lpstr>
      <vt:lpstr>Wingdings</vt:lpstr>
      <vt:lpstr>Wingdings 2</vt:lpstr>
      <vt:lpstr>Wingdings 3</vt:lpstr>
      <vt:lpstr>Concourse</vt:lpstr>
      <vt:lpstr>  Effectively support autistic students by understanding the link between emotional regulation and low arousal as part of a whole school approach</vt:lpstr>
      <vt:lpstr>Why can school be such a challenging place for many young people?</vt:lpstr>
      <vt:lpstr>Why can school be such a challenging place for many young people?</vt:lpstr>
      <vt:lpstr>What do parents/carers and young people want?</vt:lpstr>
      <vt:lpstr>What do parents/carers and young people want?</vt:lpstr>
      <vt:lpstr>What do parents/carers and young people want?</vt:lpstr>
      <vt:lpstr>What is emotional regulation?</vt:lpstr>
      <vt:lpstr>PowerPoint-præsentation</vt:lpstr>
      <vt:lpstr>PowerPoint-præsentation</vt:lpstr>
      <vt:lpstr>PowerPoint-præsentation</vt:lpstr>
      <vt:lpstr>Regulation &amp; Dysregulation…</vt:lpstr>
      <vt:lpstr>PowerPoint-præsentation</vt:lpstr>
      <vt:lpstr>So what to do?</vt:lpstr>
      <vt:lpstr>The notion of Low Arousal…(1)</vt:lpstr>
      <vt:lpstr>The notion of Low Arousal…(2)</vt:lpstr>
      <vt:lpstr>The notion of Low Arousal…(3)</vt:lpstr>
      <vt:lpstr>PowerPoint-præsentation</vt:lpstr>
      <vt:lpstr>We are part of the problem!</vt:lpstr>
      <vt:lpstr>Also consider self-regulation…</vt:lpstr>
      <vt:lpstr>Also consider mutual-regulation…(1)</vt:lpstr>
      <vt:lpstr>Also consider mutual-regulation…(2)</vt:lpstr>
      <vt:lpstr>PowerPoint-præsentation</vt:lpstr>
      <vt:lpstr>What can we do to improve the educational experiences and outcomes of young people with autism?</vt:lpstr>
      <vt:lpstr>What can we do to improve the educational experiences and outcomes of young people with autism?</vt:lpstr>
      <vt:lpstr>What can we do to improve the educational experiences and outcomes of young people with autism?</vt:lpstr>
      <vt:lpstr>What can we do to improve the educational experiences and outcomes of young people with autism?</vt:lpstr>
      <vt:lpstr>What can we do to improve the educational experiences and outcomes of young people with autism?</vt:lpstr>
      <vt:lpstr>What can we do to improve the educational experiences and outcomes of young people with autism?</vt:lpstr>
      <vt:lpstr>What can we do to improve the educational experiences and outcomes of young people with autism?</vt:lpstr>
      <vt:lpstr>What can we do to improve the educational experiences and outcomes of young people with autism?</vt:lpstr>
      <vt:lpstr>What can we do to improve the educational experiences and outcomes of young people with autism?</vt:lpstr>
      <vt:lpstr>What can we do to improve the educational experiences and outcomes of young people with autism?</vt:lpstr>
      <vt:lpstr>PowerPoint-præsentation</vt:lpstr>
      <vt:lpstr>PowerPoint-præsentation</vt:lpstr>
      <vt:lpstr>Ensure clear communication with parents/carers </vt:lpstr>
      <vt:lpstr>PowerPoint-præsentation</vt:lpstr>
      <vt:lpstr>The ‘Bananarama’ Principle…</vt:lpstr>
      <vt:lpstr>Key messages…</vt:lpstr>
      <vt:lpstr>Educating Persons with Autistic Spectrum Disorder - A Systematic Literature Review </vt:lpstr>
      <vt:lpstr>Intervention Rating Scheme (all studies 2008-2013)</vt:lpstr>
      <vt:lpstr>Interventions rated 4 (most evidence) Pre-school</vt:lpstr>
      <vt:lpstr>Interventions rated 4 (most evidence) School age</vt:lpstr>
      <vt:lpstr>Interventions rated 4 (most evidence) School age</vt:lpstr>
      <vt:lpstr>Interventions rated 3 (moderate evidence)  Pre-school</vt:lpstr>
      <vt:lpstr>Interventions rated 3 (moderate evidence) School age</vt:lpstr>
      <vt:lpstr>Interventions rated 3 (moderate evidence) School age</vt:lpstr>
      <vt:lpstr>Interventions rated 2 (some evidence)</vt:lpstr>
      <vt:lpstr>A vital message…</vt:lpstr>
      <vt:lpstr>PowerPoint-præsentation</vt:lpstr>
      <vt:lpstr>PowerPoint-præsentation</vt:lpstr>
      <vt:lpstr>PowerPoint-præsentation</vt:lpstr>
      <vt:lpstr>PowerPoint-præsentation</vt:lpstr>
      <vt:lpstr>PowerPoint-præsentation</vt:lpstr>
      <vt:lpstr>PowerPoint-præsentation</vt:lpstr>
      <vt:lpstr>Later in 2019…</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2014-01-11T16:08:10Z</dcterms:created>
  <dcterms:modified xsi:type="dcterms:W3CDTF">2019-05-10T08:20:10Z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TC101671259990</vt:lpwstr>
  </property>
</Properties>
</file>